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</p:sldMasterIdLst>
  <p:notesMasterIdLst>
    <p:notesMasterId r:id="rId29"/>
  </p:notesMasterIdLst>
  <p:sldIdLst>
    <p:sldId id="256" r:id="rId2"/>
    <p:sldId id="323" r:id="rId3"/>
    <p:sldId id="314" r:id="rId4"/>
    <p:sldId id="325" r:id="rId5"/>
    <p:sldId id="324" r:id="rId6"/>
    <p:sldId id="326" r:id="rId7"/>
    <p:sldId id="313" r:id="rId8"/>
    <p:sldId id="1111" r:id="rId9"/>
    <p:sldId id="1112" r:id="rId10"/>
    <p:sldId id="317" r:id="rId11"/>
    <p:sldId id="1116" r:id="rId12"/>
    <p:sldId id="1118" r:id="rId13"/>
    <p:sldId id="318" r:id="rId14"/>
    <p:sldId id="1119" r:id="rId15"/>
    <p:sldId id="1117" r:id="rId16"/>
    <p:sldId id="319" r:id="rId17"/>
    <p:sldId id="298" r:id="rId18"/>
    <p:sldId id="300" r:id="rId19"/>
    <p:sldId id="292" r:id="rId20"/>
    <p:sldId id="293" r:id="rId21"/>
    <p:sldId id="296" r:id="rId22"/>
    <p:sldId id="257" r:id="rId23"/>
    <p:sldId id="1120" r:id="rId24"/>
    <p:sldId id="262" r:id="rId25"/>
    <p:sldId id="1121" r:id="rId26"/>
    <p:sldId id="1122" r:id="rId27"/>
    <p:sldId id="25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3FAFAF-C834-4DF8-9ABF-8D43CD9B6B7A}" v="2" dt="2024-02-01T03:34:28.82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883" autoAdjust="0"/>
  </p:normalViewPr>
  <p:slideViewPr>
    <p:cSldViewPr snapToGrid="0">
      <p:cViewPr varScale="1">
        <p:scale>
          <a:sx n="126" d="100"/>
          <a:sy n="126" d="100"/>
        </p:scale>
        <p:origin x="152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0D3FAFAF-C834-4DF8-9ABF-8D43CD9B6B7A}"/>
    <pc:docChg chg="undo redo custSel delSld modSld">
      <pc:chgData name="Kevin Bouchard" userId="2fc9e66d-ba45-474f-8a9f-7086b34a7d26" providerId="ADAL" clId="{0D3FAFAF-C834-4DF8-9ABF-8D43CD9B6B7A}" dt="2024-02-01T03:36:07.548" v="1065" actId="20577"/>
      <pc:docMkLst>
        <pc:docMk/>
      </pc:docMkLst>
      <pc:sldChg chg="modSp mod">
        <pc:chgData name="Kevin Bouchard" userId="2fc9e66d-ba45-474f-8a9f-7086b34a7d26" providerId="ADAL" clId="{0D3FAFAF-C834-4DF8-9ABF-8D43CD9B6B7A}" dt="2024-02-01T03:34:28.816" v="988" actId="20577"/>
        <pc:sldMkLst>
          <pc:docMk/>
          <pc:sldMk cId="1004256375" sldId="256"/>
        </pc:sldMkLst>
        <pc:spChg chg="mod">
          <ac:chgData name="Kevin Bouchard" userId="2fc9e66d-ba45-474f-8a9f-7086b34a7d26" providerId="ADAL" clId="{0D3FAFAF-C834-4DF8-9ABF-8D43CD9B6B7A}" dt="2024-02-01T03:34:28.816" v="988" actId="20577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0D3FAFAF-C834-4DF8-9ABF-8D43CD9B6B7A}" dt="2024-01-17T02:41:57.867" v="149" actId="27636"/>
        <pc:sldMkLst>
          <pc:docMk/>
          <pc:sldMk cId="1621577873" sldId="259"/>
        </pc:sldMkLst>
        <pc:spChg chg="mod">
          <ac:chgData name="Kevin Bouchard" userId="2fc9e66d-ba45-474f-8a9f-7086b34a7d26" providerId="ADAL" clId="{0D3FAFAF-C834-4DF8-9ABF-8D43CD9B6B7A}" dt="2024-01-17T02:40:48.216" v="128" actId="20577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0D3FAFAF-C834-4DF8-9ABF-8D43CD9B6B7A}" dt="2024-01-17T02:41:57.867" v="149" actId="27636"/>
          <ac:spMkLst>
            <pc:docMk/>
            <pc:sldMk cId="1621577873" sldId="259"/>
            <ac:spMk id="9" creationId="{00000000-0000-0000-0000-000000000000}"/>
          </ac:spMkLst>
        </pc:spChg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497931773" sldId="265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27715984" sldId="266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4135943299" sldId="267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850937145" sldId="268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582602494" sldId="269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2251839326" sldId="271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3040030273" sldId="272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476489581" sldId="273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635205182" sldId="274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399800536" sldId="276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2390393060" sldId="280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2774193262" sldId="281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546922115" sldId="304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390752923" sldId="305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1118017602" sldId="306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2951959021" sldId="309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3729016967" sldId="312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3531195312" sldId="320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3683049925" sldId="321"/>
        </pc:sldMkLst>
      </pc:sldChg>
      <pc:sldChg chg="del">
        <pc:chgData name="Kevin Bouchard" userId="2fc9e66d-ba45-474f-8a9f-7086b34a7d26" providerId="ADAL" clId="{0D3FAFAF-C834-4DF8-9ABF-8D43CD9B6B7A}" dt="2024-01-17T02:40:10.208" v="112" actId="47"/>
        <pc:sldMkLst>
          <pc:docMk/>
          <pc:sldMk cId="2587594008" sldId="322"/>
        </pc:sldMkLst>
      </pc:sldChg>
      <pc:sldChg chg="modSp mod">
        <pc:chgData name="Kevin Bouchard" userId="2fc9e66d-ba45-474f-8a9f-7086b34a7d26" providerId="ADAL" clId="{0D3FAFAF-C834-4DF8-9ABF-8D43CD9B6B7A}" dt="2024-01-17T02:39:48.065" v="111" actId="20577"/>
        <pc:sldMkLst>
          <pc:docMk/>
          <pc:sldMk cId="4047295315" sldId="323"/>
        </pc:sldMkLst>
        <pc:spChg chg="mod">
          <ac:chgData name="Kevin Bouchard" userId="2fc9e66d-ba45-474f-8a9f-7086b34a7d26" providerId="ADAL" clId="{0D3FAFAF-C834-4DF8-9ABF-8D43CD9B6B7A}" dt="2024-01-17T02:38:47.782" v="52" actId="20577"/>
          <ac:spMkLst>
            <pc:docMk/>
            <pc:sldMk cId="4047295315" sldId="323"/>
            <ac:spMk id="8" creationId="{02205336-96FB-E197-6F11-FBDBCB0ABF4A}"/>
          </ac:spMkLst>
        </pc:spChg>
        <pc:spChg chg="mod">
          <ac:chgData name="Kevin Bouchard" userId="2fc9e66d-ba45-474f-8a9f-7086b34a7d26" providerId="ADAL" clId="{0D3FAFAF-C834-4DF8-9ABF-8D43CD9B6B7A}" dt="2024-01-17T02:39:48.065" v="111" actId="20577"/>
          <ac:spMkLst>
            <pc:docMk/>
            <pc:sldMk cId="4047295315" sldId="323"/>
            <ac:spMk id="10" creationId="{2066F747-46A3-CF82-7EFD-82D6480C3CDE}"/>
          </ac:spMkLst>
        </pc:spChg>
      </pc:sldChg>
      <pc:sldChg chg="modSp mod">
        <pc:chgData name="Kevin Bouchard" userId="2fc9e66d-ba45-474f-8a9f-7086b34a7d26" providerId="ADAL" clId="{0D3FAFAF-C834-4DF8-9ABF-8D43CD9B6B7A}" dt="2024-02-01T03:31:46.691" v="913" actId="20577"/>
        <pc:sldMkLst>
          <pc:docMk/>
          <pc:sldMk cId="2482068511" sldId="324"/>
        </pc:sldMkLst>
        <pc:spChg chg="mod">
          <ac:chgData name="Kevin Bouchard" userId="2fc9e66d-ba45-474f-8a9f-7086b34a7d26" providerId="ADAL" clId="{0D3FAFAF-C834-4DF8-9ABF-8D43CD9B6B7A}" dt="2024-02-01T03:31:46.691" v="913" actId="20577"/>
          <ac:spMkLst>
            <pc:docMk/>
            <pc:sldMk cId="2482068511" sldId="324"/>
            <ac:spMk id="3" creationId="{B5838502-7D83-158A-36A7-A037EC8B51E1}"/>
          </ac:spMkLst>
        </pc:spChg>
      </pc:sldChg>
      <pc:sldChg chg="modSp mod">
        <pc:chgData name="Kevin Bouchard" userId="2fc9e66d-ba45-474f-8a9f-7086b34a7d26" providerId="ADAL" clId="{0D3FAFAF-C834-4DF8-9ABF-8D43CD9B6B7A}" dt="2024-02-01T03:36:07.548" v="1065" actId="20577"/>
        <pc:sldMkLst>
          <pc:docMk/>
          <pc:sldMk cId="3125026531" sldId="325"/>
        </pc:sldMkLst>
        <pc:spChg chg="mod">
          <ac:chgData name="Kevin Bouchard" userId="2fc9e66d-ba45-474f-8a9f-7086b34a7d26" providerId="ADAL" clId="{0D3FAFAF-C834-4DF8-9ABF-8D43CD9B6B7A}" dt="2024-02-01T03:36:07.548" v="1065" actId="20577"/>
          <ac:spMkLst>
            <pc:docMk/>
            <pc:sldMk cId="3125026531" sldId="325"/>
            <ac:spMk id="3" creationId="{8CC0E488-A413-E598-9C4F-A69B8B65A5FC}"/>
          </ac:spMkLst>
        </pc:spChg>
      </pc:sldChg>
    </pc:docChg>
  </pc:docChgLst>
  <pc:docChgLst>
    <pc:chgData name="Kevin Bouchard" userId="2fc9e66d-ba45-474f-8a9f-7086b34a7d26" providerId="ADAL" clId="{064494E7-19F5-4D1F-9979-08D6D795EDF5}"/>
    <pc:docChg chg="modSld">
      <pc:chgData name="Kevin Bouchard" userId="2fc9e66d-ba45-474f-8a9f-7086b34a7d26" providerId="ADAL" clId="{064494E7-19F5-4D1F-9979-08D6D795EDF5}" dt="2024-01-13T19:24:23.298" v="118" actId="20577"/>
      <pc:docMkLst>
        <pc:docMk/>
      </pc:docMkLst>
    </pc:docChg>
  </pc:docChgLst>
  <pc:docChgLst>
    <pc:chgData name="Kevin Bouchard" userId="2fc9e66d-ba45-474f-8a9f-7086b34a7d26" providerId="ADAL" clId="{1EA26D6C-0855-4652-A3FB-083E43FFF5D0}"/>
    <pc:docChg chg="custSel modSld">
      <pc:chgData name="Kevin Bouchard" userId="2fc9e66d-ba45-474f-8a9f-7086b34a7d26" providerId="ADAL" clId="{1EA26D6C-0855-4652-A3FB-083E43FFF5D0}" dt="2023-10-22T22:23:48.373" v="317" actId="20577"/>
      <pc:docMkLst>
        <pc:docMk/>
      </pc:docMkLst>
      <pc:sldChg chg="modSp mod">
        <pc:chgData name="Kevin Bouchard" userId="2fc9e66d-ba45-474f-8a9f-7086b34a7d26" providerId="ADAL" clId="{1EA26D6C-0855-4652-A3FB-083E43FFF5D0}" dt="2023-10-22T22:21:05.184" v="3" actId="20577"/>
        <pc:sldMkLst>
          <pc:docMk/>
          <pc:sldMk cId="1659680029" sldId="260"/>
        </pc:sldMkLst>
        <pc:spChg chg="mod">
          <ac:chgData name="Kevin Bouchard" userId="2fc9e66d-ba45-474f-8a9f-7086b34a7d26" providerId="ADAL" clId="{1EA26D6C-0855-4652-A3FB-083E43FFF5D0}" dt="2023-10-22T22:21:05.184" v="3" actId="20577"/>
          <ac:spMkLst>
            <pc:docMk/>
            <pc:sldMk cId="1659680029" sldId="260"/>
            <ac:spMk id="7" creationId="{00000000-0000-0000-0000-000000000000}"/>
          </ac:spMkLst>
        </pc:spChg>
      </pc:sldChg>
      <pc:sldChg chg="modSp mod">
        <pc:chgData name="Kevin Bouchard" userId="2fc9e66d-ba45-474f-8a9f-7086b34a7d26" providerId="ADAL" clId="{1EA26D6C-0855-4652-A3FB-083E43FFF5D0}" dt="2023-10-22T22:23:48.373" v="317" actId="20577"/>
        <pc:sldMkLst>
          <pc:docMk/>
          <pc:sldMk cId="1414592381" sldId="314"/>
        </pc:sldMkLst>
        <pc:spChg chg="mod">
          <ac:chgData name="Kevin Bouchard" userId="2fc9e66d-ba45-474f-8a9f-7086b34a7d26" providerId="ADAL" clId="{1EA26D6C-0855-4652-A3FB-083E43FFF5D0}" dt="2023-10-22T22:23:48.373" v="317" actId="20577"/>
          <ac:spMkLst>
            <pc:docMk/>
            <pc:sldMk cId="1414592381" sldId="314"/>
            <ac:spMk id="3" creationId="{54908EB0-2744-0181-2033-D0FB07F31BE0}"/>
          </ac:spMkLst>
        </pc:spChg>
      </pc:sldChg>
    </pc:docChg>
  </pc:docChgLst>
  <pc:docChgLst>
    <pc:chgData name="Kevin Bouchard" userId="2fc9e66d-ba45-474f-8a9f-7086b34a7d26" providerId="ADAL" clId="{DF27228A-6845-40AC-A48C-FD57C6BA084A}"/>
    <pc:docChg chg="undo custSel addSld delSld modSld sldOrd">
      <pc:chgData name="Kevin Bouchard" userId="2fc9e66d-ba45-474f-8a9f-7086b34a7d26" providerId="ADAL" clId="{DF27228A-6845-40AC-A48C-FD57C6BA084A}" dt="2024-01-16T21:46:13.261" v="741" actId="20577"/>
      <pc:docMkLst>
        <pc:docMk/>
      </pc:docMkLst>
      <pc:sldChg chg="modSp">
        <pc:chgData name="Kevin Bouchard" userId="2fc9e66d-ba45-474f-8a9f-7086b34a7d26" providerId="ADAL" clId="{DF27228A-6845-40AC-A48C-FD57C6BA084A}" dt="2024-01-16T21:38:13.922" v="678" actId="20577"/>
        <pc:sldMkLst>
          <pc:docMk/>
          <pc:sldMk cId="2699779687" sldId="257"/>
        </pc:sldMkLst>
        <pc:spChg chg="mod">
          <ac:chgData name="Kevin Bouchard" userId="2fc9e66d-ba45-474f-8a9f-7086b34a7d26" providerId="ADAL" clId="{DF27228A-6845-40AC-A48C-FD57C6BA084A}" dt="2024-01-16T21:38:13.922" v="678" actId="20577"/>
          <ac:spMkLst>
            <pc:docMk/>
            <pc:sldMk cId="2699779687" sldId="257"/>
            <ac:spMk id="2" creationId="{00000000-0000-0000-0000-000000000000}"/>
          </ac:spMkLst>
        </pc:spChg>
        <pc:spChg chg="mod">
          <ac:chgData name="Kevin Bouchard" userId="2fc9e66d-ba45-474f-8a9f-7086b34a7d26" providerId="ADAL" clId="{DF27228A-6845-40AC-A48C-FD57C6BA084A}" dt="2024-01-16T21:38:04.290" v="657" actId="20577"/>
          <ac:spMkLst>
            <pc:docMk/>
            <pc:sldMk cId="2699779687" sldId="257"/>
            <ac:spMk id="3" creationId="{00000000-0000-0000-0000-000000000000}"/>
          </ac:spMkLst>
        </pc:spChg>
      </pc:sldChg>
      <pc:sldChg chg="addSp delSp modSp add">
        <pc:chgData name="Kevin Bouchard" userId="2fc9e66d-ba45-474f-8a9f-7086b34a7d26" providerId="ADAL" clId="{DF27228A-6845-40AC-A48C-FD57C6BA084A}" dt="2024-01-16T16:52:34.066" v="367" actId="20577"/>
        <pc:sldMkLst>
          <pc:docMk/>
          <pc:sldMk cId="230982120" sldId="292"/>
        </pc:sldMkLst>
        <pc:spChg chg="add mod">
          <ac:chgData name="Kevin Bouchard" userId="2fc9e66d-ba45-474f-8a9f-7086b34a7d26" providerId="ADAL" clId="{DF27228A-6845-40AC-A48C-FD57C6BA084A}" dt="2024-01-16T16:52:34.066" v="367" actId="20577"/>
          <ac:spMkLst>
            <pc:docMk/>
            <pc:sldMk cId="230982120" sldId="292"/>
            <ac:spMk id="6" creationId="{30738778-D048-44A4-9F9A-9950B4C1EBE1}"/>
          </ac:spMkLst>
        </pc:spChg>
        <pc:spChg chg="del">
          <ac:chgData name="Kevin Bouchard" userId="2fc9e66d-ba45-474f-8a9f-7086b34a7d26" providerId="ADAL" clId="{DF27228A-6845-40AC-A48C-FD57C6BA084A}" dt="2024-01-16T14:15:59.262" v="54" actId="478"/>
          <ac:spMkLst>
            <pc:docMk/>
            <pc:sldMk cId="230982120" sldId="292"/>
            <ac:spMk id="16" creationId="{E62DF7B3-9E9D-340B-9266-C3073DCD6CE5}"/>
          </ac:spMkLst>
        </pc:spChg>
        <pc:spChg chg="del">
          <ac:chgData name="Kevin Bouchard" userId="2fc9e66d-ba45-474f-8a9f-7086b34a7d26" providerId="ADAL" clId="{DF27228A-6845-40AC-A48C-FD57C6BA084A}" dt="2024-01-16T14:15:51.237" v="48" actId="478"/>
          <ac:spMkLst>
            <pc:docMk/>
            <pc:sldMk cId="230982120" sldId="292"/>
            <ac:spMk id="17" creationId="{2CC1493B-A24F-425B-D8CF-6A79F3C8A1AE}"/>
          </ac:spMkLst>
        </pc:spChg>
        <pc:spChg chg="del">
          <ac:chgData name="Kevin Bouchard" userId="2fc9e66d-ba45-474f-8a9f-7086b34a7d26" providerId="ADAL" clId="{DF27228A-6845-40AC-A48C-FD57C6BA084A}" dt="2024-01-16T14:15:51.997" v="49" actId="478"/>
          <ac:spMkLst>
            <pc:docMk/>
            <pc:sldMk cId="230982120" sldId="292"/>
            <ac:spMk id="18" creationId="{0174471D-BD1F-8ED9-83B8-A43BEF1048FE}"/>
          </ac:spMkLst>
        </pc:spChg>
        <pc:spChg chg="del">
          <ac:chgData name="Kevin Bouchard" userId="2fc9e66d-ba45-474f-8a9f-7086b34a7d26" providerId="ADAL" clId="{DF27228A-6845-40AC-A48C-FD57C6BA084A}" dt="2024-01-16T14:15:52.724" v="50" actId="478"/>
          <ac:spMkLst>
            <pc:docMk/>
            <pc:sldMk cId="230982120" sldId="292"/>
            <ac:spMk id="19" creationId="{0CBD6B77-12FB-0312-7DC5-FCC5C2BADFEA}"/>
          </ac:spMkLst>
        </pc:spChg>
        <pc:spChg chg="del">
          <ac:chgData name="Kevin Bouchard" userId="2fc9e66d-ba45-474f-8a9f-7086b34a7d26" providerId="ADAL" clId="{DF27228A-6845-40AC-A48C-FD57C6BA084A}" dt="2024-01-16T14:15:57.166" v="53" actId="478"/>
          <ac:spMkLst>
            <pc:docMk/>
            <pc:sldMk cId="230982120" sldId="292"/>
            <ac:spMk id="20" creationId="{EFF38583-D48F-C345-2E2B-CA1199DB6518}"/>
          </ac:spMkLst>
        </pc:spChg>
        <pc:spChg chg="mod">
          <ac:chgData name="Kevin Bouchard" userId="2fc9e66d-ba45-474f-8a9f-7086b34a7d26" providerId="ADAL" clId="{DF27228A-6845-40AC-A48C-FD57C6BA084A}" dt="2024-01-16T14:14:04.668" v="47" actId="20577"/>
          <ac:spMkLst>
            <pc:docMk/>
            <pc:sldMk cId="230982120" sldId="292"/>
            <ac:spMk id="292" creationId="{00000000-0000-0000-0000-000000000000}"/>
          </ac:spMkLst>
        </pc:spChg>
        <pc:picChg chg="add del">
          <ac:chgData name="Kevin Bouchard" userId="2fc9e66d-ba45-474f-8a9f-7086b34a7d26" providerId="ADAL" clId="{DF27228A-6845-40AC-A48C-FD57C6BA084A}" dt="2024-01-16T14:15:55.166" v="52" actId="478"/>
          <ac:picMkLst>
            <pc:docMk/>
            <pc:sldMk cId="230982120" sldId="292"/>
            <ac:picMk id="278" creationId="{00000000-0000-0000-0000-000000000000}"/>
          </ac:picMkLst>
        </pc:picChg>
      </pc:sldChg>
      <pc:sldChg chg="modSp add ord modAnim modNotesTx">
        <pc:chgData name="Kevin Bouchard" userId="2fc9e66d-ba45-474f-8a9f-7086b34a7d26" providerId="ADAL" clId="{DF27228A-6845-40AC-A48C-FD57C6BA084A}" dt="2024-01-16T16:53:14.787" v="430" actId="20577"/>
        <pc:sldMkLst>
          <pc:docMk/>
          <pc:sldMk cId="3336919900" sldId="293"/>
        </pc:sldMkLst>
        <pc:spChg chg="mod">
          <ac:chgData name="Kevin Bouchard" userId="2fc9e66d-ba45-474f-8a9f-7086b34a7d26" providerId="ADAL" clId="{DF27228A-6845-40AC-A48C-FD57C6BA084A}" dt="2024-01-16T16:19:20.455" v="356" actId="20577"/>
          <ac:spMkLst>
            <pc:docMk/>
            <pc:sldMk cId="3336919900" sldId="293"/>
            <ac:spMk id="3" creationId="{A9235ED0-5015-2F5D-3E9B-8B12C4991C36}"/>
          </ac:spMkLst>
        </pc:spChg>
        <pc:spChg chg="mod">
          <ac:chgData name="Kevin Bouchard" userId="2fc9e66d-ba45-474f-8a9f-7086b34a7d26" providerId="ADAL" clId="{DF27228A-6845-40AC-A48C-FD57C6BA084A}" dt="2024-01-16T16:17:47.961" v="348" actId="20577"/>
          <ac:spMkLst>
            <pc:docMk/>
            <pc:sldMk cId="3336919900" sldId="293"/>
            <ac:spMk id="531" creationId="{00000000-0000-0000-0000-000000000000}"/>
          </ac:spMkLst>
        </pc:spChg>
      </pc:sldChg>
      <pc:sldChg chg="addSp delSp modSp add modNotesTx">
        <pc:chgData name="Kevin Bouchard" userId="2fc9e66d-ba45-474f-8a9f-7086b34a7d26" providerId="ADAL" clId="{DF27228A-6845-40AC-A48C-FD57C6BA084A}" dt="2024-01-16T21:46:13.261" v="741" actId="20577"/>
        <pc:sldMkLst>
          <pc:docMk/>
          <pc:sldMk cId="2711748872" sldId="296"/>
        </pc:sldMkLst>
        <pc:spChg chg="mod">
          <ac:chgData name="Kevin Bouchard" userId="2fc9e66d-ba45-474f-8a9f-7086b34a7d26" providerId="ADAL" clId="{DF27228A-6845-40AC-A48C-FD57C6BA084A}" dt="2024-01-16T21:33:13.442" v="524" actId="20577"/>
          <ac:spMkLst>
            <pc:docMk/>
            <pc:sldMk cId="2711748872" sldId="296"/>
            <ac:spMk id="2" creationId="{AE368BFF-C12C-FBCA-5818-2AF5614031AC}"/>
          </ac:spMkLst>
        </pc:spChg>
        <pc:spChg chg="mod">
          <ac:chgData name="Kevin Bouchard" userId="2fc9e66d-ba45-474f-8a9f-7086b34a7d26" providerId="ADAL" clId="{DF27228A-6845-40AC-A48C-FD57C6BA084A}" dt="2024-01-16T21:33:42.547" v="531" actId="14100"/>
          <ac:spMkLst>
            <pc:docMk/>
            <pc:sldMk cId="2711748872" sldId="296"/>
            <ac:spMk id="8" creationId="{77589274-2260-0BC8-05A5-13D2922846EB}"/>
          </ac:spMkLst>
        </pc:spChg>
        <pc:spChg chg="mod">
          <ac:chgData name="Kevin Bouchard" userId="2fc9e66d-ba45-474f-8a9f-7086b34a7d26" providerId="ADAL" clId="{DF27228A-6845-40AC-A48C-FD57C6BA084A}" dt="2024-01-16T21:34:28.542" v="552" actId="20577"/>
          <ac:spMkLst>
            <pc:docMk/>
            <pc:sldMk cId="2711748872" sldId="296"/>
            <ac:spMk id="9" creationId="{8823F375-3E38-2B4D-494E-FB3FEEDF445E}"/>
          </ac:spMkLst>
        </pc:spChg>
        <pc:spChg chg="mod">
          <ac:chgData name="Kevin Bouchard" userId="2fc9e66d-ba45-474f-8a9f-7086b34a7d26" providerId="ADAL" clId="{DF27228A-6845-40AC-A48C-FD57C6BA084A}" dt="2024-01-16T21:34:40.208" v="566" actId="20577"/>
          <ac:spMkLst>
            <pc:docMk/>
            <pc:sldMk cId="2711748872" sldId="296"/>
            <ac:spMk id="12" creationId="{CD59A108-F1D4-5B41-B199-0165D5B763DE}"/>
          </ac:spMkLst>
        </pc:spChg>
        <pc:spChg chg="mod">
          <ac:chgData name="Kevin Bouchard" userId="2fc9e66d-ba45-474f-8a9f-7086b34a7d26" providerId="ADAL" clId="{DF27228A-6845-40AC-A48C-FD57C6BA084A}" dt="2024-01-16T21:34:16.073" v="535" actId="20577"/>
          <ac:spMkLst>
            <pc:docMk/>
            <pc:sldMk cId="2711748872" sldId="296"/>
            <ac:spMk id="13" creationId="{CD4FC71D-2B18-BBE1-1C5A-76426D3048F1}"/>
          </ac:spMkLst>
        </pc:spChg>
        <pc:spChg chg="add del mod">
          <ac:chgData name="Kevin Bouchard" userId="2fc9e66d-ba45-474f-8a9f-7086b34a7d26" providerId="ADAL" clId="{DF27228A-6845-40AC-A48C-FD57C6BA084A}" dt="2024-01-16T21:31:36.801" v="445" actId="478"/>
          <ac:spMkLst>
            <pc:docMk/>
            <pc:sldMk cId="2711748872" sldId="296"/>
            <ac:spMk id="17" creationId="{6C300AF1-CA15-496D-9B85-22C8BFF0369F}"/>
          </ac:spMkLst>
        </pc:spChg>
        <pc:spChg chg="add del mod">
          <ac:chgData name="Kevin Bouchard" userId="2fc9e66d-ba45-474f-8a9f-7086b34a7d26" providerId="ADAL" clId="{DF27228A-6845-40AC-A48C-FD57C6BA084A}" dt="2024-01-16T21:32:07.892" v="469" actId="478"/>
          <ac:spMkLst>
            <pc:docMk/>
            <pc:sldMk cId="2711748872" sldId="296"/>
            <ac:spMk id="18" creationId="{26C17563-3852-4A0A-BAE4-16BF2DF5CFE8}"/>
          </ac:spMkLst>
        </pc:spChg>
        <pc:spChg chg="mod">
          <ac:chgData name="Kevin Bouchard" userId="2fc9e66d-ba45-474f-8a9f-7086b34a7d26" providerId="ADAL" clId="{DF27228A-6845-40AC-A48C-FD57C6BA084A}" dt="2024-01-16T21:34:53.611" v="586" actId="20577"/>
          <ac:spMkLst>
            <pc:docMk/>
            <pc:sldMk cId="2711748872" sldId="296"/>
            <ac:spMk id="19" creationId="{D6409140-7CEC-692A-E8AF-71F8ECE13F59}"/>
          </ac:spMkLst>
        </pc:spChg>
        <pc:spChg chg="mod">
          <ac:chgData name="Kevin Bouchard" userId="2fc9e66d-ba45-474f-8a9f-7086b34a7d26" providerId="ADAL" clId="{DF27228A-6845-40AC-A48C-FD57C6BA084A}" dt="2024-01-16T21:35:05.816" v="602" actId="20577"/>
          <ac:spMkLst>
            <pc:docMk/>
            <pc:sldMk cId="2711748872" sldId="296"/>
            <ac:spMk id="23" creationId="{C26295CB-D59A-7C84-272E-EFE93DD18574}"/>
          </ac:spMkLst>
        </pc:spChg>
        <pc:spChg chg="mod">
          <ac:chgData name="Kevin Bouchard" userId="2fc9e66d-ba45-474f-8a9f-7086b34a7d26" providerId="ADAL" clId="{DF27228A-6845-40AC-A48C-FD57C6BA084A}" dt="2024-01-16T21:35:28.034" v="629" actId="20577"/>
          <ac:spMkLst>
            <pc:docMk/>
            <pc:sldMk cId="2711748872" sldId="296"/>
            <ac:spMk id="25" creationId="{B4B7B5DE-8D9B-A6F6-11C5-5BC43E9FF453}"/>
          </ac:spMkLst>
        </pc:spChg>
        <pc:spChg chg="mod">
          <ac:chgData name="Kevin Bouchard" userId="2fc9e66d-ba45-474f-8a9f-7086b34a7d26" providerId="ADAL" clId="{DF27228A-6845-40AC-A48C-FD57C6BA084A}" dt="2024-01-16T21:35:16.440" v="616" actId="20577"/>
          <ac:spMkLst>
            <pc:docMk/>
            <pc:sldMk cId="2711748872" sldId="296"/>
            <ac:spMk id="27" creationId="{973CCA32-996B-E722-5FC6-F0693D68CA7D}"/>
          </ac:spMkLst>
        </pc:spChg>
        <pc:spChg chg="mod">
          <ac:chgData name="Kevin Bouchard" userId="2fc9e66d-ba45-474f-8a9f-7086b34a7d26" providerId="ADAL" clId="{DF27228A-6845-40AC-A48C-FD57C6BA084A}" dt="2024-01-16T21:35:40.289" v="646" actId="20577"/>
          <ac:spMkLst>
            <pc:docMk/>
            <pc:sldMk cId="2711748872" sldId="296"/>
            <ac:spMk id="608" creationId="{E289BAAD-60BE-6D75-43EC-031D38079876}"/>
          </ac:spMkLst>
        </pc:spChg>
        <pc:spChg chg="add del mod">
          <ac:chgData name="Kevin Bouchard" userId="2fc9e66d-ba45-474f-8a9f-7086b34a7d26" providerId="ADAL" clId="{DF27228A-6845-40AC-A48C-FD57C6BA084A}" dt="2024-01-16T21:32:12.200" v="470" actId="1076"/>
          <ac:spMkLst>
            <pc:docMk/>
            <pc:sldMk cId="2711748872" sldId="296"/>
            <ac:spMk id="610" creationId="{DC5F72AA-44CA-45B3-879A-74436DDA7F2D}"/>
          </ac:spMkLst>
        </pc:spChg>
        <pc:spChg chg="del mod">
          <ac:chgData name="Kevin Bouchard" userId="2fc9e66d-ba45-474f-8a9f-7086b34a7d26" providerId="ADAL" clId="{DF27228A-6845-40AC-A48C-FD57C6BA084A}" dt="2024-01-16T21:31:54.715" v="452" actId="478"/>
          <ac:spMkLst>
            <pc:docMk/>
            <pc:sldMk cId="2711748872" sldId="296"/>
            <ac:spMk id="631" creationId="{00000000-0000-0000-0000-000000000000}"/>
          </ac:spMkLst>
        </pc:spChg>
        <pc:spChg chg="mod">
          <ac:chgData name="Kevin Bouchard" userId="2fc9e66d-ba45-474f-8a9f-7086b34a7d26" providerId="ADAL" clId="{DF27228A-6845-40AC-A48C-FD57C6BA084A}" dt="2024-01-16T21:32:51.767" v="476" actId="20577"/>
          <ac:spMkLst>
            <pc:docMk/>
            <pc:sldMk cId="2711748872" sldId="296"/>
            <ac:spMk id="632" creationId="{00000000-0000-0000-0000-000000000000}"/>
          </ac:spMkLst>
        </pc:spChg>
        <pc:spChg chg="mod">
          <ac:chgData name="Kevin Bouchard" userId="2fc9e66d-ba45-474f-8a9f-7086b34a7d26" providerId="ADAL" clId="{DF27228A-6845-40AC-A48C-FD57C6BA084A}" dt="2024-01-16T21:33:03.485" v="507" actId="20577"/>
          <ac:spMkLst>
            <pc:docMk/>
            <pc:sldMk cId="2711748872" sldId="296"/>
            <ac:spMk id="634" creationId="{00000000-0000-0000-0000-000000000000}"/>
          </ac:spMkLst>
        </pc:spChg>
        <pc:grpChg chg="del">
          <ac:chgData name="Kevin Bouchard" userId="2fc9e66d-ba45-474f-8a9f-7086b34a7d26" providerId="ADAL" clId="{DF27228A-6845-40AC-A48C-FD57C6BA084A}" dt="2024-01-16T21:31:03.161" v="438" actId="478"/>
          <ac:grpSpMkLst>
            <pc:docMk/>
            <pc:sldMk cId="2711748872" sldId="296"/>
            <ac:grpSpMk id="648" creationId="{00000000-0000-0000-0000-000000000000}"/>
          </ac:grpSpMkLst>
        </pc:grpChg>
        <pc:grpChg chg="del">
          <ac:chgData name="Kevin Bouchard" userId="2fc9e66d-ba45-474f-8a9f-7086b34a7d26" providerId="ADAL" clId="{DF27228A-6845-40AC-A48C-FD57C6BA084A}" dt="2024-01-16T21:31:04.419" v="439" actId="478"/>
          <ac:grpSpMkLst>
            <pc:docMk/>
            <pc:sldMk cId="2711748872" sldId="296"/>
            <ac:grpSpMk id="651" creationId="{00000000-0000-0000-0000-000000000000}"/>
          </ac:grpSpMkLst>
        </pc:grpChg>
        <pc:picChg chg="del">
          <ac:chgData name="Kevin Bouchard" userId="2fc9e66d-ba45-474f-8a9f-7086b34a7d26" providerId="ADAL" clId="{DF27228A-6845-40AC-A48C-FD57C6BA084A}" dt="2024-01-16T21:31:01.990" v="437" actId="478"/>
          <ac:picMkLst>
            <pc:docMk/>
            <pc:sldMk cId="2711748872" sldId="296"/>
            <ac:picMk id="630" creationId="{00000000-0000-0000-0000-000000000000}"/>
          </ac:picMkLst>
        </pc:picChg>
      </pc:sldChg>
      <pc:sldChg chg="add del">
        <pc:chgData name="Kevin Bouchard" userId="2fc9e66d-ba45-474f-8a9f-7086b34a7d26" providerId="ADAL" clId="{DF27228A-6845-40AC-A48C-FD57C6BA084A}" dt="2024-01-16T14:13:42.953" v="2" actId="2696"/>
        <pc:sldMkLst>
          <pc:docMk/>
          <pc:sldMk cId="1125466979" sldId="1120"/>
        </pc:sldMkLst>
      </pc:sldChg>
      <pc:sldChg chg="add del">
        <pc:chgData name="Kevin Bouchard" userId="2fc9e66d-ba45-474f-8a9f-7086b34a7d26" providerId="ADAL" clId="{DF27228A-6845-40AC-A48C-FD57C6BA084A}" dt="2024-01-16T16:17:52.956" v="349" actId="2696"/>
        <pc:sldMkLst>
          <pc:docMk/>
          <pc:sldMk cId="1318618584" sldId="1120"/>
        </pc:sldMkLst>
      </pc:sldChg>
      <pc:sldChg chg="addSp delSp add del">
        <pc:chgData name="Kevin Bouchard" userId="2fc9e66d-ba45-474f-8a9f-7086b34a7d26" providerId="ADAL" clId="{DF27228A-6845-40AC-A48C-FD57C6BA084A}" dt="2024-01-16T21:38:59.569" v="679" actId="2696"/>
        <pc:sldMkLst>
          <pc:docMk/>
          <pc:sldMk cId="3986218664" sldId="1120"/>
        </pc:sldMkLst>
        <pc:picChg chg="add del">
          <ac:chgData name="Kevin Bouchard" userId="2fc9e66d-ba45-474f-8a9f-7086b34a7d26" providerId="ADAL" clId="{DF27228A-6845-40AC-A48C-FD57C6BA084A}" dt="2024-01-16T21:30:40.764" v="433"/>
          <ac:picMkLst>
            <pc:docMk/>
            <pc:sldMk cId="3986218664" sldId="1120"/>
            <ac:picMk id="4" creationId="{7FF22ED7-15F5-4603-B710-422519186502}"/>
          </ac:picMkLst>
        </pc:picChg>
        <pc:picChg chg="add del">
          <ac:chgData name="Kevin Bouchard" userId="2fc9e66d-ba45-474f-8a9f-7086b34a7d26" providerId="ADAL" clId="{DF27228A-6845-40AC-A48C-FD57C6BA084A}" dt="2024-01-16T21:30:46.718" v="435"/>
          <ac:picMkLst>
            <pc:docMk/>
            <pc:sldMk cId="3986218664" sldId="1120"/>
            <ac:picMk id="5" creationId="{7B871915-34C0-4793-9ADB-7138AE01C114}"/>
          </ac:picMkLst>
        </pc:picChg>
      </pc:sldChg>
    </pc:docChg>
  </pc:docChgLst>
  <pc:docChgLst>
    <pc:chgData name="Kevin Bouchard" userId="2fc9e66d-ba45-474f-8a9f-7086b34a7d26" providerId="ADAL" clId="{53572380-99D5-43AC-B21B-A84B0D41D4A2}"/>
    <pc:docChg chg="undo redo custSel addSld delSld modSld sldOrd modMainMaster modNotesMaster">
      <pc:chgData name="Kevin Bouchard" userId="2fc9e66d-ba45-474f-8a9f-7086b34a7d26" providerId="ADAL" clId="{53572380-99D5-43AC-B21B-A84B0D41D4A2}" dt="2024-01-17T02:32:24.703" v="9674" actId="20577"/>
      <pc:docMkLst>
        <pc:docMk/>
      </pc:docMkLst>
      <pc:sldChg chg="addSp modSp mod">
        <pc:chgData name="Kevin Bouchard" userId="2fc9e66d-ba45-474f-8a9f-7086b34a7d26" providerId="ADAL" clId="{53572380-99D5-43AC-B21B-A84B0D41D4A2}" dt="2024-01-15T01:14:39.178" v="182" actId="20577"/>
        <pc:sldMkLst>
          <pc:docMk/>
          <pc:sldMk cId="1004256375" sldId="256"/>
        </pc:sldMkLst>
        <pc:spChg chg="mod">
          <ac:chgData name="Kevin Bouchard" userId="2fc9e66d-ba45-474f-8a9f-7086b34a7d26" providerId="ADAL" clId="{53572380-99D5-43AC-B21B-A84B0D41D4A2}" dt="2024-01-15T01:14:39.178" v="182" actId="20577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533" v="104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004256375" sldId="256"/>
            <ac:spMk id="5" creationId="{00000000-0000-0000-0000-000000000000}"/>
          </ac:spMkLst>
        </pc:spChg>
        <pc:graphicFrameChg chg="add mod">
          <ac:chgData name="Kevin Bouchard" userId="2fc9e66d-ba45-474f-8a9f-7086b34a7d26" providerId="ADAL" clId="{53572380-99D5-43AC-B21B-A84B0D41D4A2}" dt="2024-01-15T01:13:56.004" v="107"/>
          <ac:graphicFrameMkLst>
            <pc:docMk/>
            <pc:sldMk cId="1004256375" sldId="256"/>
            <ac:graphicFrameMk id="6" creationId="{18B52211-041E-11C4-0E5C-B2020C8BBB51}"/>
          </ac:graphicFrameMkLst>
        </pc:graphicFrameChg>
      </pc:sldChg>
      <pc:sldChg chg="modSp mod">
        <pc:chgData name="Kevin Bouchard" userId="2fc9e66d-ba45-474f-8a9f-7086b34a7d26" providerId="ADAL" clId="{53572380-99D5-43AC-B21B-A84B0D41D4A2}" dt="2024-01-17T02:32:05.014" v="9668" actId="20577"/>
        <pc:sldMkLst>
          <pc:docMk/>
          <pc:sldMk cId="2699779687" sldId="257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699779687" sldId="257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7T01:16:39.477" v="7402" actId="20577"/>
          <ac:spMkLst>
            <pc:docMk/>
            <pc:sldMk cId="2699779687" sldId="257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7T02:32:05.014" v="9668" actId="20577"/>
          <ac:spMkLst>
            <pc:docMk/>
            <pc:sldMk cId="2699779687" sldId="257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699779687" sldId="257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53572380-99D5-43AC-B21B-A84B0D41D4A2}" dt="2024-01-15T01:13:44.691" v="106" actId="27636"/>
        <pc:sldMkLst>
          <pc:docMk/>
          <pc:sldMk cId="1621577873" sldId="259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691" v="106" actId="27636"/>
          <ac:spMkLst>
            <pc:docMk/>
            <pc:sldMk cId="1621577873" sldId="259"/>
            <ac:spMk id="9" creationId="{00000000-0000-0000-0000-000000000000}"/>
          </ac:spMkLst>
        </pc:spChg>
      </pc:sldChg>
      <pc:sldChg chg="modSp del">
        <pc:chgData name="Kevin Bouchard" userId="2fc9e66d-ba45-474f-8a9f-7086b34a7d26" providerId="ADAL" clId="{53572380-99D5-43AC-B21B-A84B0D41D4A2}" dt="2024-01-17T01:36:31.678" v="8227" actId="47"/>
        <pc:sldMkLst>
          <pc:docMk/>
          <pc:sldMk cId="1659680029" sldId="260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59680029" sldId="260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59680029" sldId="260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59680029" sldId="260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59680029" sldId="260"/>
            <ac:spMk id="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59680029" sldId="260"/>
            <ac:spMk id="10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59680029" sldId="260"/>
            <ac:picMk id="9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59680029" sldId="260"/>
            <ac:picMk id="11" creationId="{00000000-0000-0000-0000-000000000000}"/>
          </ac:picMkLst>
        </pc:picChg>
      </pc:sldChg>
      <pc:sldChg chg="modSp del mod ord modNotes">
        <pc:chgData name="Kevin Bouchard" userId="2fc9e66d-ba45-474f-8a9f-7086b34a7d26" providerId="ADAL" clId="{53572380-99D5-43AC-B21B-A84B0D41D4A2}" dt="2024-01-15T16:40:06.393" v="5777" actId="47"/>
        <pc:sldMkLst>
          <pc:docMk/>
          <pc:sldMk cId="2902460823" sldId="261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902460823" sldId="261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9:03.886" v="5681" actId="20577"/>
          <ac:spMkLst>
            <pc:docMk/>
            <pc:sldMk cId="2902460823" sldId="261"/>
            <ac:spMk id="6" creationId="{00000000-0000-0000-0000-000000000000}"/>
          </ac:spMkLst>
        </pc:spChg>
        <pc:graphicFrameChg chg="mod">
          <ac:chgData name="Kevin Bouchard" userId="2fc9e66d-ba45-474f-8a9f-7086b34a7d26" providerId="ADAL" clId="{53572380-99D5-43AC-B21B-A84B0D41D4A2}" dt="2024-01-15T16:39:51.527" v="5776" actId="20577"/>
          <ac:graphicFrameMkLst>
            <pc:docMk/>
            <pc:sldMk cId="2902460823" sldId="261"/>
            <ac:graphicFrameMk id="8" creationId="{00000000-0000-0000-0000-000000000000}"/>
          </ac:graphicFrameMkLst>
        </pc:graphicFrameChg>
      </pc:sldChg>
      <pc:sldChg chg="addSp modSp mod">
        <pc:chgData name="Kevin Bouchard" userId="2fc9e66d-ba45-474f-8a9f-7086b34a7d26" providerId="ADAL" clId="{53572380-99D5-43AC-B21B-A84B0D41D4A2}" dt="2024-01-17T01:36:13.236" v="8226" actId="14100"/>
        <pc:sldMkLst>
          <pc:docMk/>
          <pc:sldMk cId="4068028371" sldId="262"/>
        </pc:sldMkLst>
        <pc:spChg chg="mod">
          <ac:chgData name="Kevin Bouchard" userId="2fc9e66d-ba45-474f-8a9f-7086b34a7d26" providerId="ADAL" clId="{53572380-99D5-43AC-B21B-A84B0D41D4A2}" dt="2024-01-17T01:30:52.555" v="7800" actId="20577"/>
          <ac:spMkLst>
            <pc:docMk/>
            <pc:sldMk cId="4068028371" sldId="262"/>
            <ac:spMk id="2" creationId="{00000000-0000-0000-0000-000000000000}"/>
          </ac:spMkLst>
        </pc:spChg>
        <pc:spChg chg="add mod">
          <ac:chgData name="Kevin Bouchard" userId="2fc9e66d-ba45-474f-8a9f-7086b34a7d26" providerId="ADAL" clId="{53572380-99D5-43AC-B21B-A84B0D41D4A2}" dt="2024-01-17T01:36:13.236" v="8226" actId="14100"/>
          <ac:spMkLst>
            <pc:docMk/>
            <pc:sldMk cId="4068028371" sldId="262"/>
            <ac:spMk id="3" creationId="{9DC2C3BB-3E56-E379-DFCB-5D7DD9E9FB1A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068028371" sldId="262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068028371" sldId="262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7T01:31:04.255" v="7815" actId="1076"/>
          <ac:spMkLst>
            <pc:docMk/>
            <pc:sldMk cId="4068028371" sldId="262"/>
            <ac:spMk id="1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7T01:34:15.488" v="8030" actId="1076"/>
          <ac:spMkLst>
            <pc:docMk/>
            <pc:sldMk cId="4068028371" sldId="262"/>
            <ac:spMk id="1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7T01:34:29.580" v="8034" actId="1076"/>
          <ac:spMkLst>
            <pc:docMk/>
            <pc:sldMk cId="4068028371" sldId="262"/>
            <ac:spMk id="12" creationId="{00000000-0000-0000-0000-000000000000}"/>
          </ac:spMkLst>
        </pc:spChg>
        <pc:graphicFrameChg chg="mod">
          <ac:chgData name="Kevin Bouchard" userId="2fc9e66d-ba45-474f-8a9f-7086b34a7d26" providerId="ADAL" clId="{53572380-99D5-43AC-B21B-A84B0D41D4A2}" dt="2024-01-17T01:32:27.226" v="7877" actId="20577"/>
          <ac:graphicFrameMkLst>
            <pc:docMk/>
            <pc:sldMk cId="4068028371" sldId="262"/>
            <ac:graphicFrameMk id="7" creationId="{00000000-0000-0000-0000-000000000000}"/>
          </ac:graphicFrameMkLst>
        </pc:graphicFrameChg>
        <pc:graphicFrameChg chg="mod">
          <ac:chgData name="Kevin Bouchard" userId="2fc9e66d-ba45-474f-8a9f-7086b34a7d26" providerId="ADAL" clId="{53572380-99D5-43AC-B21B-A84B0D41D4A2}" dt="2024-01-17T01:33:45.110" v="8018" actId="207"/>
          <ac:graphicFrameMkLst>
            <pc:docMk/>
            <pc:sldMk cId="4068028371" sldId="262"/>
            <ac:graphicFrameMk id="8" creationId="{00000000-0000-0000-0000-000000000000}"/>
          </ac:graphicFrameMkLst>
        </pc:graphicFrameChg>
        <pc:graphicFrameChg chg="mod">
          <ac:chgData name="Kevin Bouchard" userId="2fc9e66d-ba45-474f-8a9f-7086b34a7d26" providerId="ADAL" clId="{53572380-99D5-43AC-B21B-A84B0D41D4A2}" dt="2024-01-17T01:35:42.346" v="8198" actId="207"/>
          <ac:graphicFrameMkLst>
            <pc:docMk/>
            <pc:sldMk cId="4068028371" sldId="262"/>
            <ac:graphicFrameMk id="9" creationId="{00000000-0000-0000-0000-000000000000}"/>
          </ac:graphicFrameMkLst>
        </pc:graphicFrameChg>
      </pc:sldChg>
      <pc:sldChg chg="modSp del modNotes">
        <pc:chgData name="Kevin Bouchard" userId="2fc9e66d-ba45-474f-8a9f-7086b34a7d26" providerId="ADAL" clId="{53572380-99D5-43AC-B21B-A84B0D41D4A2}" dt="2024-01-17T01:36:34.688" v="8228" actId="47"/>
        <pc:sldMkLst>
          <pc:docMk/>
          <pc:sldMk cId="1144890226" sldId="263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44890226" sldId="263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44890226" sldId="263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44890226" sldId="263"/>
            <ac:spMk id="7" creationId="{00000000-0000-0000-0000-000000000000}"/>
          </ac:spMkLst>
        </pc:spChg>
        <pc:graphicFrameChg chg="mod">
          <ac:chgData name="Kevin Bouchard" userId="2fc9e66d-ba45-474f-8a9f-7086b34a7d26" providerId="ADAL" clId="{53572380-99D5-43AC-B21B-A84B0D41D4A2}" dt="2024-01-15T01:13:44.460" v="103"/>
          <ac:graphicFrameMkLst>
            <pc:docMk/>
            <pc:sldMk cId="1144890226" sldId="263"/>
            <ac:graphicFrameMk id="8" creationId="{00000000-0000-0000-0000-000000000000}"/>
          </ac:graphicFrameMkLst>
        </pc:graphicFrameChg>
      </pc:sldChg>
      <pc:sldChg chg="modSp del modNotes">
        <pc:chgData name="Kevin Bouchard" userId="2fc9e66d-ba45-474f-8a9f-7086b34a7d26" providerId="ADAL" clId="{53572380-99D5-43AC-B21B-A84B0D41D4A2}" dt="2024-01-17T01:36:37.136" v="8229" actId="47"/>
        <pc:sldMkLst>
          <pc:docMk/>
          <pc:sldMk cId="2370985956" sldId="264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70985956" sldId="264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70985956" sldId="264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70985956" sldId="264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70985956" sldId="264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70985956" sldId="264"/>
            <ac:spMk id="8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370985956" sldId="264"/>
            <ac:picMk id="6" creationId="{00000000-0000-0000-0000-000000000000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1497931773" sldId="265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1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2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3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97931773" sldId="265"/>
            <ac:spMk id="40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497931773" sldId="265"/>
            <ac:picMk id="22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497931773" sldId="265"/>
            <ac:picMk id="37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497931773" sldId="265"/>
            <ac:picMk id="38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497931773" sldId="265"/>
            <ac:picMk id="39" creationId="{00000000-0000-0000-0000-000000000000}"/>
          </ac:picMkLst>
        </pc:picChg>
        <pc:cxnChg chg="mod">
          <ac:chgData name="Kevin Bouchard" userId="2fc9e66d-ba45-474f-8a9f-7086b34a7d26" providerId="ADAL" clId="{53572380-99D5-43AC-B21B-A84B0D41D4A2}" dt="2024-01-15T01:13:44.460" v="103"/>
          <ac:cxnSpMkLst>
            <pc:docMk/>
            <pc:sldMk cId="1497931773" sldId="265"/>
            <ac:cxnSpMk id="28" creationId="{00000000-0000-0000-0000-000000000000}"/>
          </ac:cxnSpMkLst>
        </pc:cxn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127715984" sldId="266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27715984" sldId="266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27715984" sldId="266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27715984" sldId="266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27715984" sldId="266"/>
            <ac:spMk id="5" creationId="{00000000-0000-0000-0000-000000000000}"/>
          </ac:spMkLst>
        </pc:sp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4135943299" sldId="267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1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1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1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2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4135943299" sldId="267"/>
            <ac:spMk id="23" creationId="{00000000-0000-0000-0000-000000000000}"/>
          </ac:spMkLst>
        </pc:spChg>
        <pc:graphicFrameChg chg="mod">
          <ac:chgData name="Kevin Bouchard" userId="2fc9e66d-ba45-474f-8a9f-7086b34a7d26" providerId="ADAL" clId="{53572380-99D5-43AC-B21B-A84B0D41D4A2}" dt="2024-01-15T01:13:44.460" v="103"/>
          <ac:graphicFrameMkLst>
            <pc:docMk/>
            <pc:sldMk cId="4135943299" sldId="267"/>
            <ac:graphicFrameMk id="9" creationId="{00000000-0000-0000-0000-000000000000}"/>
          </ac:graphicFrameMkLst>
        </pc:graphicFrame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4135943299" sldId="267"/>
            <ac:picMk id="2050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4135943299" sldId="267"/>
            <ac:picMk id="2052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4135943299" sldId="267"/>
            <ac:picMk id="2054" creationId="{00000000-0000-0000-0000-000000000000}"/>
          </ac:picMkLst>
        </pc:picChg>
        <pc:cxnChg chg="mod">
          <ac:chgData name="Kevin Bouchard" userId="2fc9e66d-ba45-474f-8a9f-7086b34a7d26" providerId="ADAL" clId="{53572380-99D5-43AC-B21B-A84B0D41D4A2}" dt="2024-01-15T01:13:44.460" v="103"/>
          <ac:cxnSpMkLst>
            <pc:docMk/>
            <pc:sldMk cId="4135943299" sldId="267"/>
            <ac:cxnSpMk id="12" creationId="{00000000-0000-0000-0000-000000000000}"/>
          </ac:cxnSpMkLst>
        </pc:cxnChg>
        <pc:cxnChg chg="mod">
          <ac:chgData name="Kevin Bouchard" userId="2fc9e66d-ba45-474f-8a9f-7086b34a7d26" providerId="ADAL" clId="{53572380-99D5-43AC-B21B-A84B0D41D4A2}" dt="2024-01-15T01:13:44.460" v="103"/>
          <ac:cxnSpMkLst>
            <pc:docMk/>
            <pc:sldMk cId="4135943299" sldId="267"/>
            <ac:cxnSpMk id="14" creationId="{00000000-0000-0000-0000-000000000000}"/>
          </ac:cxnSpMkLst>
        </pc:cxnChg>
        <pc:cxnChg chg="mod">
          <ac:chgData name="Kevin Bouchard" userId="2fc9e66d-ba45-474f-8a9f-7086b34a7d26" providerId="ADAL" clId="{53572380-99D5-43AC-B21B-A84B0D41D4A2}" dt="2024-01-15T01:13:44.460" v="103"/>
          <ac:cxnSpMkLst>
            <pc:docMk/>
            <pc:sldMk cId="4135943299" sldId="267"/>
            <ac:cxnSpMk id="16" creationId="{00000000-0000-0000-0000-000000000000}"/>
          </ac:cxnSpMkLst>
        </pc:cxn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1850937145" sldId="268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850937145" sldId="268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850937145" sldId="268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850937145" sldId="268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850937145" sldId="268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850937145" sldId="268"/>
            <ac:spMk id="9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850937145" sldId="268"/>
            <ac:picMk id="7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850937145" sldId="268"/>
            <ac:picMk id="8" creationId="{00000000-0000-0000-0000-000000000000}"/>
          </ac:picMkLst>
        </pc:pic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582602494" sldId="269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1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1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82602494" sldId="269"/>
            <ac:spMk id="20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7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8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78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82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84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88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90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582602494" sldId="269"/>
            <ac:picMk id="3092" creationId="{00000000-0000-0000-0000-000000000000}"/>
          </ac:picMkLst>
        </pc:pic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2251839326" sldId="271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1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2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2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251839326" sldId="271"/>
            <ac:spMk id="23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251839326" sldId="271"/>
            <ac:picMk id="9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251839326" sldId="271"/>
            <ac:picMk id="13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251839326" sldId="271"/>
            <ac:picMk id="5122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251839326" sldId="271"/>
            <ac:picMk id="5124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251839326" sldId="271"/>
            <ac:picMk id="5126" creationId="{00000000-0000-0000-0000-000000000000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3040030273" sldId="272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040030273" sldId="272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040030273" sldId="272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040030273" sldId="272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040030273" sldId="272"/>
            <ac:spMk id="6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040030273" sldId="272"/>
            <ac:picMk id="4098" creationId="{00000000-0000-0000-0000-000000000000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1476489581" sldId="273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76489581" sldId="273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76489581" sldId="273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76489581" sldId="273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76489581" sldId="273"/>
            <ac:spMk id="5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476489581" sldId="273"/>
            <ac:picMk id="1026" creationId="{00000000-0000-0000-0000-000000000000}"/>
          </ac:picMkLst>
        </pc:picChg>
      </pc:sldChg>
      <pc:sldChg chg="modSp mod">
        <pc:chgData name="Kevin Bouchard" userId="2fc9e66d-ba45-474f-8a9f-7086b34a7d26" providerId="ADAL" clId="{53572380-99D5-43AC-B21B-A84B0D41D4A2}" dt="2024-01-15T01:13:44.670" v="105" actId="27636"/>
        <pc:sldMkLst>
          <pc:docMk/>
          <pc:sldMk cId="635205182" sldId="274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635205182" sldId="274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635205182" sldId="274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635205182" sldId="274"/>
            <ac:spMk id="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670" v="105" actId="27636"/>
          <ac:spMkLst>
            <pc:docMk/>
            <pc:sldMk cId="635205182" sldId="274"/>
            <ac:spMk id="8" creationId="{00000000-0000-0000-0000-000000000000}"/>
          </ac:spMkLst>
        </pc:spChg>
      </pc:sldChg>
      <pc:sldChg chg="modSp del">
        <pc:chgData name="Kevin Bouchard" userId="2fc9e66d-ba45-474f-8a9f-7086b34a7d26" providerId="ADAL" clId="{53572380-99D5-43AC-B21B-A84B0D41D4A2}" dt="2024-01-15T01:20:18.139" v="696" actId="47"/>
        <pc:sldMkLst>
          <pc:docMk/>
          <pc:sldMk cId="2510357967" sldId="275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10357967" sldId="275"/>
            <ac:spMk id="9" creationId="{00000000-0000-0000-0000-000000000000}"/>
          </ac:spMkLst>
        </pc:sp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399800536" sldId="276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99800536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99800536" sldId="276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99800536" sldId="276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99800536" sldId="276"/>
            <ac:spMk id="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99800536" sldId="276"/>
            <ac:spMk id="12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99800536" sldId="276"/>
            <ac:picMk id="9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99800536" sldId="276"/>
            <ac:picMk id="10" creationId="{00000000-0000-0000-0000-00000000000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99800536" sldId="276"/>
            <ac:picMk id="11" creationId="{00000000-0000-0000-0000-000000000000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2390393060" sldId="280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90393060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90393060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90393060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390393060" sldId="280"/>
            <ac:spMk id="5" creationId="{00000000-0000-0000-0000-000000000000}"/>
          </ac:spMkLst>
        </pc:sp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2774193262" sldId="281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774193262" sldId="281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774193262" sldId="281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774193262" sldId="281"/>
            <ac:spMk id="5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774193262" sldId="281"/>
            <ac:picMk id="7" creationId="{00000000-0000-0000-0000-000000000000}"/>
          </ac:picMkLst>
        </pc:picChg>
      </pc:sldChg>
      <pc:sldChg chg="addSp modSp mod modNotesTx">
        <pc:chgData name="Kevin Bouchard" userId="2fc9e66d-ba45-474f-8a9f-7086b34a7d26" providerId="ADAL" clId="{53572380-99D5-43AC-B21B-A84B0D41D4A2}" dt="2024-01-17T02:32:24.703" v="9674" actId="20577"/>
        <pc:sldMkLst>
          <pc:docMk/>
          <pc:sldMk cId="2711748872" sldId="296"/>
        </pc:sldMkLst>
        <pc:spChg chg="mod">
          <ac:chgData name="Kevin Bouchard" userId="2fc9e66d-ba45-474f-8a9f-7086b34a7d26" providerId="ADAL" clId="{53572380-99D5-43AC-B21B-A84B0D41D4A2}" dt="2024-01-17T02:29:44.605" v="9543" actId="14100"/>
          <ac:spMkLst>
            <pc:docMk/>
            <pc:sldMk cId="2711748872" sldId="296"/>
            <ac:spMk id="8" creationId="{77589274-2260-0BC8-05A5-13D2922846EB}"/>
          </ac:spMkLst>
        </pc:spChg>
        <pc:spChg chg="mod">
          <ac:chgData name="Kevin Bouchard" userId="2fc9e66d-ba45-474f-8a9f-7086b34a7d26" providerId="ADAL" clId="{53572380-99D5-43AC-B21B-A84B0D41D4A2}" dt="2024-01-17T02:29:35.846" v="9542" actId="1076"/>
          <ac:spMkLst>
            <pc:docMk/>
            <pc:sldMk cId="2711748872" sldId="296"/>
            <ac:spMk id="9" creationId="{8823F375-3E38-2B4D-494E-FB3FEEDF445E}"/>
          </ac:spMkLst>
        </pc:spChg>
        <pc:spChg chg="mod">
          <ac:chgData name="Kevin Bouchard" userId="2fc9e66d-ba45-474f-8a9f-7086b34a7d26" providerId="ADAL" clId="{53572380-99D5-43AC-B21B-A84B0D41D4A2}" dt="2024-01-17T02:29:32.605" v="9541" actId="1076"/>
          <ac:spMkLst>
            <pc:docMk/>
            <pc:sldMk cId="2711748872" sldId="296"/>
            <ac:spMk id="10" creationId="{66FCE725-5150-4FDB-10B6-2468785F775C}"/>
          </ac:spMkLst>
        </pc:spChg>
        <pc:spChg chg="add mod">
          <ac:chgData name="Kevin Bouchard" userId="2fc9e66d-ba45-474f-8a9f-7086b34a7d26" providerId="ADAL" clId="{53572380-99D5-43AC-B21B-A84B0D41D4A2}" dt="2024-01-17T02:28:58.815" v="9505" actId="1076"/>
          <ac:spMkLst>
            <pc:docMk/>
            <pc:sldMk cId="2711748872" sldId="296"/>
            <ac:spMk id="17" creationId="{37ACD097-A8B0-A4CE-71BA-89ECA5EF0A23}"/>
          </ac:spMkLst>
        </pc:spChg>
        <pc:spChg chg="add mod">
          <ac:chgData name="Kevin Bouchard" userId="2fc9e66d-ba45-474f-8a9f-7086b34a7d26" providerId="ADAL" clId="{53572380-99D5-43AC-B21B-A84B0D41D4A2}" dt="2024-01-17T02:32:24.703" v="9674" actId="20577"/>
          <ac:spMkLst>
            <pc:docMk/>
            <pc:sldMk cId="2711748872" sldId="296"/>
            <ac:spMk id="18" creationId="{9ED33C9D-DE68-9DEE-1A37-AA92EF714063}"/>
          </ac:spMkLst>
        </pc:spChg>
        <pc:spChg chg="add mod">
          <ac:chgData name="Kevin Bouchard" userId="2fc9e66d-ba45-474f-8a9f-7086b34a7d26" providerId="ADAL" clId="{53572380-99D5-43AC-B21B-A84B0D41D4A2}" dt="2024-01-17T02:32:12.138" v="9670" actId="1076"/>
          <ac:spMkLst>
            <pc:docMk/>
            <pc:sldMk cId="2711748872" sldId="296"/>
            <ac:spMk id="609" creationId="{2313253C-55E0-EA4D-CED8-7AACCAE6561A}"/>
          </ac:spMkLst>
        </pc:spChg>
        <pc:spChg chg="mod">
          <ac:chgData name="Kevin Bouchard" userId="2fc9e66d-ba45-474f-8a9f-7086b34a7d26" providerId="ADAL" clId="{53572380-99D5-43AC-B21B-A84B0D41D4A2}" dt="2024-01-17T02:28:41.159" v="9502" actId="1076"/>
          <ac:spMkLst>
            <pc:docMk/>
            <pc:sldMk cId="2711748872" sldId="296"/>
            <ac:spMk id="642" creationId="{00000000-0000-0000-0000-000000000000}"/>
          </ac:spMkLst>
        </pc:spChg>
        <pc:cxnChg chg="mod">
          <ac:chgData name="Kevin Bouchard" userId="2fc9e66d-ba45-474f-8a9f-7086b34a7d26" providerId="ADAL" clId="{53572380-99D5-43AC-B21B-A84B0D41D4A2}" dt="2024-01-17T02:28:33.998" v="9501" actId="1076"/>
          <ac:cxnSpMkLst>
            <pc:docMk/>
            <pc:sldMk cId="2711748872" sldId="296"/>
            <ac:cxnSpMk id="644" creationId="{00000000-0000-0000-0000-000000000000}"/>
          </ac:cxnSpMkLst>
        </pc:cxnChg>
      </pc:sldChg>
      <pc:sldChg chg="addSp modSp mod modNotes">
        <pc:chgData name="Kevin Bouchard" userId="2fc9e66d-ba45-474f-8a9f-7086b34a7d26" providerId="ADAL" clId="{53572380-99D5-43AC-B21B-A84B0D41D4A2}" dt="2024-01-15T16:34:38.918" v="5641" actId="1076"/>
        <pc:sldMkLst>
          <pc:docMk/>
          <pc:sldMk cId="3157875705" sldId="298"/>
        </pc:sldMkLst>
        <pc:spChg chg="add mod">
          <ac:chgData name="Kevin Bouchard" userId="2fc9e66d-ba45-474f-8a9f-7086b34a7d26" providerId="ADAL" clId="{53572380-99D5-43AC-B21B-A84B0D41D4A2}" dt="2024-01-15T16:34:20.243" v="5636" actId="688"/>
          <ac:spMkLst>
            <pc:docMk/>
            <pc:sldMk cId="3157875705" sldId="298"/>
            <ac:spMk id="2" creationId="{2AF597EC-51CA-6054-A68D-9AB6F52FA382}"/>
          </ac:spMkLst>
        </pc:spChg>
        <pc:spChg chg="add mod">
          <ac:chgData name="Kevin Bouchard" userId="2fc9e66d-ba45-474f-8a9f-7086b34a7d26" providerId="ADAL" clId="{53572380-99D5-43AC-B21B-A84B0D41D4A2}" dt="2024-01-15T16:34:38.918" v="5641" actId="1076"/>
          <ac:spMkLst>
            <pc:docMk/>
            <pc:sldMk cId="3157875705" sldId="298"/>
            <ac:spMk id="3" creationId="{470E0D63-D850-14BF-B65A-CD69AAA712C1}"/>
          </ac:spMkLst>
        </pc:spChg>
        <pc:spChg chg="mod">
          <ac:chgData name="Kevin Bouchard" userId="2fc9e66d-ba45-474f-8a9f-7086b34a7d26" providerId="ADAL" clId="{53572380-99D5-43AC-B21B-A84B0D41D4A2}" dt="2024-01-15T15:07:54.361" v="4902" actId="20577"/>
          <ac:spMkLst>
            <pc:docMk/>
            <pc:sldMk cId="3157875705" sldId="298"/>
            <ac:spMk id="8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4:20.792" v="5637" actId="1076"/>
          <ac:spMkLst>
            <pc:docMk/>
            <pc:sldMk cId="3157875705" sldId="298"/>
            <ac:spMk id="8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3:52.707" v="5629" actId="1076"/>
          <ac:spMkLst>
            <pc:docMk/>
            <pc:sldMk cId="3157875705" sldId="298"/>
            <ac:spMk id="8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3:55.303" v="5630" actId="1076"/>
          <ac:spMkLst>
            <pc:docMk/>
            <pc:sldMk cId="3157875705" sldId="298"/>
            <ac:spMk id="9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3:46.243" v="5627" actId="14100"/>
          <ac:spMkLst>
            <pc:docMk/>
            <pc:sldMk cId="3157875705" sldId="298"/>
            <ac:spMk id="9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34:09.941" v="5634" actId="14100"/>
          <ac:spMkLst>
            <pc:docMk/>
            <pc:sldMk cId="3157875705" sldId="298"/>
            <ac:spMk id="9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157875705" sldId="298"/>
            <ac:spMk id="93" creationId="{00000000-0000-0000-0000-000000000000}"/>
          </ac:spMkLst>
        </pc:spChg>
      </pc:sldChg>
      <pc:sldChg chg="addSp delSp modSp add mod modClrScheme chgLayout modNotesTx">
        <pc:chgData name="Kevin Bouchard" userId="2fc9e66d-ba45-474f-8a9f-7086b34a7d26" providerId="ADAL" clId="{53572380-99D5-43AC-B21B-A84B0D41D4A2}" dt="2024-01-15T16:54:11.876" v="6349" actId="20577"/>
        <pc:sldMkLst>
          <pc:docMk/>
          <pc:sldMk cId="733462539" sldId="300"/>
        </pc:sldMkLst>
        <pc:spChg chg="mod ord">
          <ac:chgData name="Kevin Bouchard" userId="2fc9e66d-ba45-474f-8a9f-7086b34a7d26" providerId="ADAL" clId="{53572380-99D5-43AC-B21B-A84B0D41D4A2}" dt="2024-01-15T16:49:17.315" v="6174" actId="167"/>
          <ac:spMkLst>
            <pc:docMk/>
            <pc:sldMk cId="733462539" sldId="300"/>
            <ac:spMk id="2" creationId="{D77D04FA-2358-40A3-859E-D11D5F2B394E}"/>
          </ac:spMkLst>
        </pc:spChg>
        <pc:spChg chg="mod">
          <ac:chgData name="Kevin Bouchard" userId="2fc9e66d-ba45-474f-8a9f-7086b34a7d26" providerId="ADAL" clId="{53572380-99D5-43AC-B21B-A84B0D41D4A2}" dt="2024-01-15T16:49:50.207" v="6193" actId="403"/>
          <ac:spMkLst>
            <pc:docMk/>
            <pc:sldMk cId="733462539" sldId="300"/>
            <ac:spMk id="5" creationId="{ED7A7A25-0857-DB16-F7CB-EC47EE62C102}"/>
          </ac:spMkLst>
        </pc:spChg>
        <pc:spChg chg="add del mod ord">
          <ac:chgData name="Kevin Bouchard" userId="2fc9e66d-ba45-474f-8a9f-7086b34a7d26" providerId="ADAL" clId="{53572380-99D5-43AC-B21B-A84B0D41D4A2}" dt="2024-01-15T16:41:03.237" v="5782" actId="700"/>
          <ac:spMkLst>
            <pc:docMk/>
            <pc:sldMk cId="733462539" sldId="300"/>
            <ac:spMk id="6" creationId="{0408A0B9-C2B1-1A48-701C-88DDF2662E67}"/>
          </ac:spMkLst>
        </pc:spChg>
        <pc:spChg chg="mod">
          <ac:chgData name="Kevin Bouchard" userId="2fc9e66d-ba45-474f-8a9f-7086b34a7d26" providerId="ADAL" clId="{53572380-99D5-43AC-B21B-A84B0D41D4A2}" dt="2024-01-15T16:49:36.283" v="6182" actId="1076"/>
          <ac:spMkLst>
            <pc:docMk/>
            <pc:sldMk cId="733462539" sldId="300"/>
            <ac:spMk id="7" creationId="{1219AA02-1920-0BAF-AE8F-C11015CDBB8D}"/>
          </ac:spMkLst>
        </pc:spChg>
        <pc:spChg chg="mod">
          <ac:chgData name="Kevin Bouchard" userId="2fc9e66d-ba45-474f-8a9f-7086b34a7d26" providerId="ADAL" clId="{53572380-99D5-43AC-B21B-A84B0D41D4A2}" dt="2024-01-15T16:44:02.208" v="5950" actId="20577"/>
          <ac:spMkLst>
            <pc:docMk/>
            <pc:sldMk cId="733462539" sldId="300"/>
            <ac:spMk id="10" creationId="{BAF6ABC3-6E2C-FAF6-3466-8E3C2BF5DDE8}"/>
          </ac:spMkLst>
        </pc:spChg>
        <pc:spChg chg="add del mod ord">
          <ac:chgData name="Kevin Bouchard" userId="2fc9e66d-ba45-474f-8a9f-7086b34a7d26" providerId="ADAL" clId="{53572380-99D5-43AC-B21B-A84B0D41D4A2}" dt="2024-01-15T16:41:03.237" v="5782" actId="700"/>
          <ac:spMkLst>
            <pc:docMk/>
            <pc:sldMk cId="733462539" sldId="300"/>
            <ac:spMk id="11" creationId="{1004BD2A-6B6D-4819-2194-CF31052235CC}"/>
          </ac:spMkLst>
        </pc:spChg>
        <pc:spChg chg="add del mod ord">
          <ac:chgData name="Kevin Bouchard" userId="2fc9e66d-ba45-474f-8a9f-7086b34a7d26" providerId="ADAL" clId="{53572380-99D5-43AC-B21B-A84B0D41D4A2}" dt="2024-01-15T16:49:17.487" v="6175" actId="478"/>
          <ac:spMkLst>
            <pc:docMk/>
            <pc:sldMk cId="733462539" sldId="300"/>
            <ac:spMk id="12" creationId="{D1A38E6D-1736-68F6-8339-AC7BC5CDB2E6}"/>
          </ac:spMkLst>
        </pc:spChg>
        <pc:spChg chg="add del mod ord">
          <ac:chgData name="Kevin Bouchard" userId="2fc9e66d-ba45-474f-8a9f-7086b34a7d26" providerId="ADAL" clId="{53572380-99D5-43AC-B21B-A84B0D41D4A2}" dt="2024-01-15T16:42:00.073" v="5822" actId="478"/>
          <ac:spMkLst>
            <pc:docMk/>
            <pc:sldMk cId="733462539" sldId="300"/>
            <ac:spMk id="13" creationId="{961342F9-D00E-7E60-09A2-C3E0B7AE03F4}"/>
          </ac:spMkLst>
        </pc:spChg>
        <pc:spChg chg="mod">
          <ac:chgData name="Kevin Bouchard" userId="2fc9e66d-ba45-474f-8a9f-7086b34a7d26" providerId="ADAL" clId="{53572380-99D5-43AC-B21B-A84B0D41D4A2}" dt="2024-01-15T16:47:18.337" v="6141" actId="207"/>
          <ac:spMkLst>
            <pc:docMk/>
            <pc:sldMk cId="733462539" sldId="300"/>
            <ac:spMk id="15" creationId="{8ACAB3F5-8675-B716-2038-43B6798DAAC0}"/>
          </ac:spMkLst>
        </pc:spChg>
        <pc:spChg chg="mod">
          <ac:chgData name="Kevin Bouchard" userId="2fc9e66d-ba45-474f-8a9f-7086b34a7d26" providerId="ADAL" clId="{53572380-99D5-43AC-B21B-A84B0D41D4A2}" dt="2024-01-15T16:43:22.187" v="5938" actId="404"/>
          <ac:spMkLst>
            <pc:docMk/>
            <pc:sldMk cId="733462539" sldId="300"/>
            <ac:spMk id="19" creationId="{A8FAD15B-9F5C-44FF-9AD4-54F016C39647}"/>
          </ac:spMkLst>
        </pc:spChg>
        <pc:spChg chg="mod">
          <ac:chgData name="Kevin Bouchard" userId="2fc9e66d-ba45-474f-8a9f-7086b34a7d26" providerId="ADAL" clId="{53572380-99D5-43AC-B21B-A84B0D41D4A2}" dt="2024-01-15T16:43:15.037" v="5935" actId="404"/>
          <ac:spMkLst>
            <pc:docMk/>
            <pc:sldMk cId="733462539" sldId="300"/>
            <ac:spMk id="22" creationId="{E9945EC4-C840-45BA-B2E8-88458FB2D6A0}"/>
          </ac:spMkLst>
        </pc:spChg>
        <pc:spChg chg="mod">
          <ac:chgData name="Kevin Bouchard" userId="2fc9e66d-ba45-474f-8a9f-7086b34a7d26" providerId="ADAL" clId="{53572380-99D5-43AC-B21B-A84B0D41D4A2}" dt="2024-01-15T16:41:46.676" v="5805" actId="20577"/>
          <ac:spMkLst>
            <pc:docMk/>
            <pc:sldMk cId="733462539" sldId="300"/>
            <ac:spMk id="26" creationId="{34B2BFDE-0E6E-4C35-B366-150890B3938E}"/>
          </ac:spMkLst>
        </pc:spChg>
        <pc:spChg chg="mod">
          <ac:chgData name="Kevin Bouchard" userId="2fc9e66d-ba45-474f-8a9f-7086b34a7d26" providerId="ADAL" clId="{53572380-99D5-43AC-B21B-A84B0D41D4A2}" dt="2024-01-15T16:41:41.286" v="5795" actId="404"/>
          <ac:spMkLst>
            <pc:docMk/>
            <pc:sldMk cId="733462539" sldId="300"/>
            <ac:spMk id="29" creationId="{D8953F03-9A12-48F8-BAE3-0236CB7EE1A9}"/>
          </ac:spMkLst>
        </pc:spChg>
        <pc:spChg chg="mod">
          <ac:chgData name="Kevin Bouchard" userId="2fc9e66d-ba45-474f-8a9f-7086b34a7d26" providerId="ADAL" clId="{53572380-99D5-43AC-B21B-A84B0D41D4A2}" dt="2024-01-15T16:44:18.021" v="5985" actId="20577"/>
          <ac:spMkLst>
            <pc:docMk/>
            <pc:sldMk cId="733462539" sldId="300"/>
            <ac:spMk id="35" creationId="{C0EDB1E0-847B-490C-A473-DBE32684C893}"/>
          </ac:spMkLst>
        </pc:spChg>
        <pc:spChg chg="mod">
          <ac:chgData name="Kevin Bouchard" userId="2fc9e66d-ba45-474f-8a9f-7086b34a7d26" providerId="ADAL" clId="{53572380-99D5-43AC-B21B-A84B0D41D4A2}" dt="2024-01-15T16:42:54.883" v="5911" actId="1076"/>
          <ac:spMkLst>
            <pc:docMk/>
            <pc:sldMk cId="733462539" sldId="300"/>
            <ac:spMk id="38" creationId="{9EBB34E8-6576-4222-90A3-48E00F64474B}"/>
          </ac:spMkLst>
        </pc:spChg>
        <pc:spChg chg="mod">
          <ac:chgData name="Kevin Bouchard" userId="2fc9e66d-ba45-474f-8a9f-7086b34a7d26" providerId="ADAL" clId="{53572380-99D5-43AC-B21B-A84B0D41D4A2}" dt="2024-01-15T16:44:27.342" v="5991" actId="20577"/>
          <ac:spMkLst>
            <pc:docMk/>
            <pc:sldMk cId="733462539" sldId="300"/>
            <ac:spMk id="39" creationId="{38091A40-02B6-54EA-6C83-3D7D7D0DFA7B}"/>
          </ac:spMkLst>
        </pc:spChg>
        <pc:spChg chg="mod">
          <ac:chgData name="Kevin Bouchard" userId="2fc9e66d-ba45-474f-8a9f-7086b34a7d26" providerId="ADAL" clId="{53572380-99D5-43AC-B21B-A84B0D41D4A2}" dt="2024-01-15T16:52:15.217" v="6255" actId="14100"/>
          <ac:spMkLst>
            <pc:docMk/>
            <pc:sldMk cId="733462539" sldId="300"/>
            <ac:spMk id="40" creationId="{C01F91E0-0E0D-47FB-B6CE-F7F4B69A898D}"/>
          </ac:spMkLst>
        </pc:spChg>
        <pc:spChg chg="mod">
          <ac:chgData name="Kevin Bouchard" userId="2fc9e66d-ba45-474f-8a9f-7086b34a7d26" providerId="ADAL" clId="{53572380-99D5-43AC-B21B-A84B0D41D4A2}" dt="2024-01-15T16:45:51.708" v="6115" actId="688"/>
          <ac:spMkLst>
            <pc:docMk/>
            <pc:sldMk cId="733462539" sldId="300"/>
            <ac:spMk id="41" creationId="{96229587-6869-4221-B113-99D95B6E6900}"/>
          </ac:spMkLst>
        </pc:spChg>
        <pc:spChg chg="mod">
          <ac:chgData name="Kevin Bouchard" userId="2fc9e66d-ba45-474f-8a9f-7086b34a7d26" providerId="ADAL" clId="{53572380-99D5-43AC-B21B-A84B0D41D4A2}" dt="2024-01-15T16:44:42.570" v="6024" actId="20577"/>
          <ac:spMkLst>
            <pc:docMk/>
            <pc:sldMk cId="733462539" sldId="300"/>
            <ac:spMk id="47" creationId="{6267AAE7-A6AA-BB36-6B6F-F8F838E15F5E}"/>
          </ac:spMkLst>
        </pc:spChg>
        <pc:spChg chg="add del mod ord">
          <ac:chgData name="Kevin Bouchard" userId="2fc9e66d-ba45-474f-8a9f-7086b34a7d26" providerId="ADAL" clId="{53572380-99D5-43AC-B21B-A84B0D41D4A2}" dt="2024-01-15T16:49:17.631" v="6176" actId="478"/>
          <ac:spMkLst>
            <pc:docMk/>
            <pc:sldMk cId="733462539" sldId="300"/>
            <ac:spMk id="49" creationId="{3D753D44-A837-C4C5-AF79-7C8CDDC0F65E}"/>
          </ac:spMkLst>
        </pc:spChg>
        <pc:spChg chg="mod">
          <ac:chgData name="Kevin Bouchard" userId="2fc9e66d-ba45-474f-8a9f-7086b34a7d26" providerId="ADAL" clId="{53572380-99D5-43AC-B21B-A84B0D41D4A2}" dt="2024-01-15T16:47:07.836" v="6136" actId="207"/>
          <ac:spMkLst>
            <pc:docMk/>
            <pc:sldMk cId="733462539" sldId="300"/>
            <ac:spMk id="50" creationId="{858FA8DA-692F-4834-9E18-EA96E071F308}"/>
          </ac:spMkLst>
        </pc:spChg>
        <pc:spChg chg="add del mod">
          <ac:chgData name="Kevin Bouchard" userId="2fc9e66d-ba45-474f-8a9f-7086b34a7d26" providerId="ADAL" clId="{53572380-99D5-43AC-B21B-A84B0D41D4A2}" dt="2024-01-15T16:49:19.914" v="6178" actId="478"/>
          <ac:spMkLst>
            <pc:docMk/>
            <pc:sldMk cId="733462539" sldId="300"/>
            <ac:spMk id="51" creationId="{CF0C1E7E-44AB-ECA8-5E3F-AB1A7F870036}"/>
          </ac:spMkLst>
        </pc:spChg>
        <pc:spChg chg="mod">
          <ac:chgData name="Kevin Bouchard" userId="2fc9e66d-ba45-474f-8a9f-7086b34a7d26" providerId="ADAL" clId="{53572380-99D5-43AC-B21B-A84B0D41D4A2}" dt="2024-01-15T16:48:55.372" v="6165"/>
          <ac:spMkLst>
            <pc:docMk/>
            <pc:sldMk cId="733462539" sldId="300"/>
            <ac:spMk id="53" creationId="{1A5E2DC4-92DE-BC5B-5F3F-70E3F0D769DD}"/>
          </ac:spMkLst>
        </pc:spChg>
        <pc:spChg chg="mod">
          <ac:chgData name="Kevin Bouchard" userId="2fc9e66d-ba45-474f-8a9f-7086b34a7d26" providerId="ADAL" clId="{53572380-99D5-43AC-B21B-A84B0D41D4A2}" dt="2024-01-15T16:48:55.372" v="6165"/>
          <ac:spMkLst>
            <pc:docMk/>
            <pc:sldMk cId="733462539" sldId="300"/>
            <ac:spMk id="54" creationId="{363BEBC6-ECD6-94AD-EB89-CD3F9633666D}"/>
          </ac:spMkLst>
        </pc:spChg>
        <pc:spChg chg="mod">
          <ac:chgData name="Kevin Bouchard" userId="2fc9e66d-ba45-474f-8a9f-7086b34a7d26" providerId="ADAL" clId="{53572380-99D5-43AC-B21B-A84B0D41D4A2}" dt="2024-01-15T16:49:26.653" v="6179"/>
          <ac:spMkLst>
            <pc:docMk/>
            <pc:sldMk cId="733462539" sldId="300"/>
            <ac:spMk id="56" creationId="{9610342D-C134-3117-505D-EF84C429BA0B}"/>
          </ac:spMkLst>
        </pc:spChg>
        <pc:spChg chg="mod">
          <ac:chgData name="Kevin Bouchard" userId="2fc9e66d-ba45-474f-8a9f-7086b34a7d26" providerId="ADAL" clId="{53572380-99D5-43AC-B21B-A84B0D41D4A2}" dt="2024-01-15T16:49:26.653" v="6179"/>
          <ac:spMkLst>
            <pc:docMk/>
            <pc:sldMk cId="733462539" sldId="300"/>
            <ac:spMk id="57" creationId="{5464BAAE-A3C2-C771-7747-662D907DF821}"/>
          </ac:spMkLst>
        </pc:spChg>
        <pc:spChg chg="add mod">
          <ac:chgData name="Kevin Bouchard" userId="2fc9e66d-ba45-474f-8a9f-7086b34a7d26" providerId="ADAL" clId="{53572380-99D5-43AC-B21B-A84B0D41D4A2}" dt="2024-01-15T16:50:05.423" v="6195" actId="1076"/>
          <ac:spMkLst>
            <pc:docMk/>
            <pc:sldMk cId="733462539" sldId="300"/>
            <ac:spMk id="58" creationId="{B373E183-F666-18EA-AA2E-7C930DB34212}"/>
          </ac:spMkLst>
        </pc:spChg>
        <pc:spChg chg="add mod">
          <ac:chgData name="Kevin Bouchard" userId="2fc9e66d-ba45-474f-8a9f-7086b34a7d26" providerId="ADAL" clId="{53572380-99D5-43AC-B21B-A84B0D41D4A2}" dt="2024-01-15T16:50:27.712" v="6202" actId="1076"/>
          <ac:spMkLst>
            <pc:docMk/>
            <pc:sldMk cId="733462539" sldId="300"/>
            <ac:spMk id="59" creationId="{3B363091-9CDF-DB37-3A75-73C52565B0AD}"/>
          </ac:spMkLst>
        </pc:spChg>
        <pc:spChg chg="mod">
          <ac:chgData name="Kevin Bouchard" userId="2fc9e66d-ba45-474f-8a9f-7086b34a7d26" providerId="ADAL" clId="{53572380-99D5-43AC-B21B-A84B0D41D4A2}" dt="2024-01-15T16:50:33.558" v="6203"/>
          <ac:spMkLst>
            <pc:docMk/>
            <pc:sldMk cId="733462539" sldId="300"/>
            <ac:spMk id="61" creationId="{E832ADEF-CB51-24AD-474C-A5709D9403EF}"/>
          </ac:spMkLst>
        </pc:spChg>
        <pc:spChg chg="mod">
          <ac:chgData name="Kevin Bouchard" userId="2fc9e66d-ba45-474f-8a9f-7086b34a7d26" providerId="ADAL" clId="{53572380-99D5-43AC-B21B-A84B0D41D4A2}" dt="2024-01-15T16:50:56.819" v="6232" actId="404"/>
          <ac:spMkLst>
            <pc:docMk/>
            <pc:sldMk cId="733462539" sldId="300"/>
            <ac:spMk id="62" creationId="{0731BC65-64FE-07D0-40E8-26D52F5BE35A}"/>
          </ac:spMkLst>
        </pc:spChg>
        <pc:spChg chg="mod">
          <ac:chgData name="Kevin Bouchard" userId="2fc9e66d-ba45-474f-8a9f-7086b34a7d26" providerId="ADAL" clId="{53572380-99D5-43AC-B21B-A84B0D41D4A2}" dt="2024-01-15T16:51:04.169" v="6233"/>
          <ac:spMkLst>
            <pc:docMk/>
            <pc:sldMk cId="733462539" sldId="300"/>
            <ac:spMk id="64" creationId="{88A40EAB-E7AC-D2E3-A4A2-C20929FFCADF}"/>
          </ac:spMkLst>
        </pc:spChg>
        <pc:spChg chg="mod">
          <ac:chgData name="Kevin Bouchard" userId="2fc9e66d-ba45-474f-8a9f-7086b34a7d26" providerId="ADAL" clId="{53572380-99D5-43AC-B21B-A84B0D41D4A2}" dt="2024-01-15T16:51:31.791" v="6245" actId="20577"/>
          <ac:spMkLst>
            <pc:docMk/>
            <pc:sldMk cId="733462539" sldId="300"/>
            <ac:spMk id="65" creationId="{AE52AD64-FD4A-708F-9D3A-81D62A49E2CC}"/>
          </ac:spMkLst>
        </pc:spChg>
        <pc:spChg chg="add mod">
          <ac:chgData name="Kevin Bouchard" userId="2fc9e66d-ba45-474f-8a9f-7086b34a7d26" providerId="ADAL" clId="{53572380-99D5-43AC-B21B-A84B0D41D4A2}" dt="2024-01-15T16:51:26.633" v="6237" actId="688"/>
          <ac:spMkLst>
            <pc:docMk/>
            <pc:sldMk cId="733462539" sldId="300"/>
            <ac:spMk id="66" creationId="{48D3E04E-37CA-DFAB-F176-272CB9064A2A}"/>
          </ac:spMkLst>
        </pc:spChg>
        <pc:spChg chg="add mod">
          <ac:chgData name="Kevin Bouchard" userId="2fc9e66d-ba45-474f-8a9f-7086b34a7d26" providerId="ADAL" clId="{53572380-99D5-43AC-B21B-A84B0D41D4A2}" dt="2024-01-15T16:52:11.882" v="6254" actId="14100"/>
          <ac:spMkLst>
            <pc:docMk/>
            <pc:sldMk cId="733462539" sldId="300"/>
            <ac:spMk id="67" creationId="{C52BF15C-92B2-9310-DA64-A3FB688F0E39}"/>
          </ac:spMkLst>
        </pc:spChg>
        <pc:spChg chg="mod">
          <ac:chgData name="Kevin Bouchard" userId="2fc9e66d-ba45-474f-8a9f-7086b34a7d26" providerId="ADAL" clId="{53572380-99D5-43AC-B21B-A84B0D41D4A2}" dt="2024-01-15T16:52:22.195" v="6256"/>
          <ac:spMkLst>
            <pc:docMk/>
            <pc:sldMk cId="733462539" sldId="300"/>
            <ac:spMk id="69" creationId="{9FB90CA6-F9DE-334F-4818-BFECD3E93B87}"/>
          </ac:spMkLst>
        </pc:spChg>
        <pc:spChg chg="mod">
          <ac:chgData name="Kevin Bouchard" userId="2fc9e66d-ba45-474f-8a9f-7086b34a7d26" providerId="ADAL" clId="{53572380-99D5-43AC-B21B-A84B0D41D4A2}" dt="2024-01-15T16:52:39.038" v="6282" actId="20577"/>
          <ac:spMkLst>
            <pc:docMk/>
            <pc:sldMk cId="733462539" sldId="300"/>
            <ac:spMk id="70" creationId="{ADC0800B-6367-DEAF-7912-6FCC76CCDEDF}"/>
          </ac:spMkLst>
        </pc:spChg>
        <pc:spChg chg="add mod">
          <ac:chgData name="Kevin Bouchard" userId="2fc9e66d-ba45-474f-8a9f-7086b34a7d26" providerId="ADAL" clId="{53572380-99D5-43AC-B21B-A84B0D41D4A2}" dt="2024-01-15T16:52:58.362" v="6284" actId="1076"/>
          <ac:spMkLst>
            <pc:docMk/>
            <pc:sldMk cId="733462539" sldId="300"/>
            <ac:spMk id="71" creationId="{3E528F54-16DC-C2B4-3220-BE2ED8B42A31}"/>
          </ac:spMkLst>
        </pc:spChg>
        <pc:spChg chg="mod">
          <ac:chgData name="Kevin Bouchard" userId="2fc9e66d-ba45-474f-8a9f-7086b34a7d26" providerId="ADAL" clId="{53572380-99D5-43AC-B21B-A84B0D41D4A2}" dt="2024-01-15T16:52:51.200" v="6283"/>
          <ac:spMkLst>
            <pc:docMk/>
            <pc:sldMk cId="733462539" sldId="300"/>
            <ac:spMk id="73" creationId="{DCFA2806-83D3-B8DB-14E7-91E099B04BF7}"/>
          </ac:spMkLst>
        </pc:spChg>
        <pc:spChg chg="mod">
          <ac:chgData name="Kevin Bouchard" userId="2fc9e66d-ba45-474f-8a9f-7086b34a7d26" providerId="ADAL" clId="{53572380-99D5-43AC-B21B-A84B0D41D4A2}" dt="2024-01-15T16:53:08.594" v="6300" actId="20577"/>
          <ac:spMkLst>
            <pc:docMk/>
            <pc:sldMk cId="733462539" sldId="300"/>
            <ac:spMk id="74" creationId="{57C24AB8-567B-D43A-4703-B1AD6FA4C829}"/>
          </ac:spMkLst>
        </pc:spChg>
        <pc:spChg chg="add mod">
          <ac:chgData name="Kevin Bouchard" userId="2fc9e66d-ba45-474f-8a9f-7086b34a7d26" providerId="ADAL" clId="{53572380-99D5-43AC-B21B-A84B0D41D4A2}" dt="2024-01-15T16:53:46.382" v="6345" actId="1076"/>
          <ac:spMkLst>
            <pc:docMk/>
            <pc:sldMk cId="733462539" sldId="300"/>
            <ac:spMk id="75" creationId="{9D42D487-EDBF-4305-0978-FCE91655E05B}"/>
          </ac:spMkLst>
        </pc:spChg>
        <pc:spChg chg="mod">
          <ac:chgData name="Kevin Bouchard" userId="2fc9e66d-ba45-474f-8a9f-7086b34a7d26" providerId="ADAL" clId="{53572380-99D5-43AC-B21B-A84B0D41D4A2}" dt="2024-01-15T16:53:17.296" v="6301"/>
          <ac:spMkLst>
            <pc:docMk/>
            <pc:sldMk cId="733462539" sldId="300"/>
            <ac:spMk id="77" creationId="{B61CD600-3771-DF69-3771-1BE15D369B31}"/>
          </ac:spMkLst>
        </pc:spChg>
        <pc:spChg chg="mod">
          <ac:chgData name="Kevin Bouchard" userId="2fc9e66d-ba45-474f-8a9f-7086b34a7d26" providerId="ADAL" clId="{53572380-99D5-43AC-B21B-A84B0D41D4A2}" dt="2024-01-15T16:53:35.101" v="6342" actId="403"/>
          <ac:spMkLst>
            <pc:docMk/>
            <pc:sldMk cId="733462539" sldId="300"/>
            <ac:spMk id="78" creationId="{B684F31B-EE70-BE72-4C43-896FAFCB357C}"/>
          </ac:spMkLst>
        </pc:spChg>
        <pc:spChg chg="mod ord">
          <ac:chgData name="Kevin Bouchard" userId="2fc9e66d-ba45-474f-8a9f-7086b34a7d26" providerId="ADAL" clId="{53572380-99D5-43AC-B21B-A84B0D41D4A2}" dt="2024-01-15T16:41:03.237" v="5782" actId="700"/>
          <ac:spMkLst>
            <pc:docMk/>
            <pc:sldMk cId="733462539" sldId="300"/>
            <ac:spMk id="13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45:51.708" v="6115" actId="688"/>
          <ac:spMkLst>
            <pc:docMk/>
            <pc:sldMk cId="733462539" sldId="300"/>
            <ac:spMk id="133" creationId="{00000000-0000-0000-0000-000000000000}"/>
          </ac:spMkLst>
        </pc:spChg>
        <pc:spChg chg="del">
          <ac:chgData name="Kevin Bouchard" userId="2fc9e66d-ba45-474f-8a9f-7086b34a7d26" providerId="ADAL" clId="{53572380-99D5-43AC-B21B-A84B0D41D4A2}" dt="2024-01-15T16:46:08.184" v="6119" actId="478"/>
          <ac:spMkLst>
            <pc:docMk/>
            <pc:sldMk cId="733462539" sldId="300"/>
            <ac:spMk id="13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54:01.862" v="6348" actId="403"/>
          <ac:spMkLst>
            <pc:docMk/>
            <pc:sldMk cId="733462539" sldId="300"/>
            <ac:spMk id="14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6:41:54.054" v="5821" actId="20577"/>
          <ac:spMkLst>
            <pc:docMk/>
            <pc:sldMk cId="733462539" sldId="300"/>
            <ac:spMk id="144" creationId="{00000000-0000-0000-0000-000000000000}"/>
          </ac:spMkLst>
        </pc:spChg>
        <pc:grpChg chg="mod">
          <ac:chgData name="Kevin Bouchard" userId="2fc9e66d-ba45-474f-8a9f-7086b34a7d26" providerId="ADAL" clId="{53572380-99D5-43AC-B21B-A84B0D41D4A2}" dt="2024-01-15T16:49:33.729" v="6181" actId="1076"/>
          <ac:grpSpMkLst>
            <pc:docMk/>
            <pc:sldMk cId="733462539" sldId="300"/>
            <ac:grpSpMk id="3" creationId="{D175691D-F3A9-4313-5564-146117B596AD}"/>
          </ac:grpSpMkLst>
        </pc:grpChg>
        <pc:grpChg chg="mod">
          <ac:chgData name="Kevin Bouchard" userId="2fc9e66d-ba45-474f-8a9f-7086b34a7d26" providerId="ADAL" clId="{53572380-99D5-43AC-B21B-A84B0D41D4A2}" dt="2024-01-15T16:45:51.708" v="6115" actId="688"/>
          <ac:grpSpMkLst>
            <pc:docMk/>
            <pc:sldMk cId="733462539" sldId="300"/>
            <ac:grpSpMk id="24" creationId="{B0FC7597-C726-47C6-965B-22A4DCC5B7F6}"/>
          </ac:grpSpMkLst>
        </pc:grpChg>
        <pc:grpChg chg="mod">
          <ac:chgData name="Kevin Bouchard" userId="2fc9e66d-ba45-474f-8a9f-7086b34a7d26" providerId="ADAL" clId="{53572380-99D5-43AC-B21B-A84B0D41D4A2}" dt="2024-01-15T16:47:27.054" v="6142" actId="1076"/>
          <ac:grpSpMkLst>
            <pc:docMk/>
            <pc:sldMk cId="733462539" sldId="300"/>
            <ac:grpSpMk id="27" creationId="{9EC0346B-3B67-4C89-806D-CFDA1E9BEC43}"/>
          </ac:grpSpMkLst>
        </pc:grpChg>
        <pc:grpChg chg="mod">
          <ac:chgData name="Kevin Bouchard" userId="2fc9e66d-ba45-474f-8a9f-7086b34a7d26" providerId="ADAL" clId="{53572380-99D5-43AC-B21B-A84B0D41D4A2}" dt="2024-01-15T16:47:44.597" v="6147" actId="1076"/>
          <ac:grpSpMkLst>
            <pc:docMk/>
            <pc:sldMk cId="733462539" sldId="300"/>
            <ac:grpSpMk id="36" creationId="{1E1B04A2-6FA3-4EBB-96D6-431206717784}"/>
          </ac:grpSpMkLst>
        </pc:grpChg>
        <pc:grpChg chg="add mod">
          <ac:chgData name="Kevin Bouchard" userId="2fc9e66d-ba45-474f-8a9f-7086b34a7d26" providerId="ADAL" clId="{53572380-99D5-43AC-B21B-A84B0D41D4A2}" dt="2024-01-15T16:49:09.582" v="6167" actId="1076"/>
          <ac:grpSpMkLst>
            <pc:docMk/>
            <pc:sldMk cId="733462539" sldId="300"/>
            <ac:grpSpMk id="52" creationId="{99779EC1-E772-A36F-3B5B-1A9CFE89CD43}"/>
          </ac:grpSpMkLst>
        </pc:grpChg>
        <pc:grpChg chg="add mod">
          <ac:chgData name="Kevin Bouchard" userId="2fc9e66d-ba45-474f-8a9f-7086b34a7d26" providerId="ADAL" clId="{53572380-99D5-43AC-B21B-A84B0D41D4A2}" dt="2024-01-15T16:49:30.176" v="6180" actId="1076"/>
          <ac:grpSpMkLst>
            <pc:docMk/>
            <pc:sldMk cId="733462539" sldId="300"/>
            <ac:grpSpMk id="55" creationId="{D860A223-8237-B788-B735-869D76329963}"/>
          </ac:grpSpMkLst>
        </pc:grpChg>
        <pc:grpChg chg="add mod">
          <ac:chgData name="Kevin Bouchard" userId="2fc9e66d-ba45-474f-8a9f-7086b34a7d26" providerId="ADAL" clId="{53572380-99D5-43AC-B21B-A84B0D41D4A2}" dt="2024-01-15T16:50:37.988" v="6204" actId="1076"/>
          <ac:grpSpMkLst>
            <pc:docMk/>
            <pc:sldMk cId="733462539" sldId="300"/>
            <ac:grpSpMk id="60" creationId="{CB2E1E8C-B2F7-A9A5-DA9F-5F76788DEA5B}"/>
          </ac:grpSpMkLst>
        </pc:grpChg>
        <pc:grpChg chg="add mod">
          <ac:chgData name="Kevin Bouchard" userId="2fc9e66d-ba45-474f-8a9f-7086b34a7d26" providerId="ADAL" clId="{53572380-99D5-43AC-B21B-A84B0D41D4A2}" dt="2024-01-15T16:51:14.214" v="6234" actId="1076"/>
          <ac:grpSpMkLst>
            <pc:docMk/>
            <pc:sldMk cId="733462539" sldId="300"/>
            <ac:grpSpMk id="63" creationId="{5BCEB59D-982C-149D-875F-87CEF39F35AE}"/>
          </ac:grpSpMkLst>
        </pc:grpChg>
        <pc:grpChg chg="add mod">
          <ac:chgData name="Kevin Bouchard" userId="2fc9e66d-ba45-474f-8a9f-7086b34a7d26" providerId="ADAL" clId="{53572380-99D5-43AC-B21B-A84B0D41D4A2}" dt="2024-01-15T16:52:27.046" v="6257" actId="1076"/>
          <ac:grpSpMkLst>
            <pc:docMk/>
            <pc:sldMk cId="733462539" sldId="300"/>
            <ac:grpSpMk id="68" creationId="{85C6C5FA-C863-1971-F038-43EBC0F8519F}"/>
          </ac:grpSpMkLst>
        </pc:grpChg>
        <pc:grpChg chg="add mod">
          <ac:chgData name="Kevin Bouchard" userId="2fc9e66d-ba45-474f-8a9f-7086b34a7d26" providerId="ADAL" clId="{53572380-99D5-43AC-B21B-A84B0D41D4A2}" dt="2024-01-15T16:52:58.362" v="6284" actId="1076"/>
          <ac:grpSpMkLst>
            <pc:docMk/>
            <pc:sldMk cId="733462539" sldId="300"/>
            <ac:grpSpMk id="72" creationId="{CA6B851A-B5FE-4412-3F1D-EF4A68AEC7F3}"/>
          </ac:grpSpMkLst>
        </pc:grpChg>
        <pc:grpChg chg="add mod">
          <ac:chgData name="Kevin Bouchard" userId="2fc9e66d-ba45-474f-8a9f-7086b34a7d26" providerId="ADAL" clId="{53572380-99D5-43AC-B21B-A84B0D41D4A2}" dt="2024-01-15T16:53:20.790" v="6302" actId="1076"/>
          <ac:grpSpMkLst>
            <pc:docMk/>
            <pc:sldMk cId="733462539" sldId="300"/>
            <ac:grpSpMk id="76" creationId="{B74ACBBD-2F70-4850-B457-A4BF789E343A}"/>
          </ac:grpSpMkLst>
        </pc:grpChg>
        <pc:grpChg chg="mod">
          <ac:chgData name="Kevin Bouchard" userId="2fc9e66d-ba45-474f-8a9f-7086b34a7d26" providerId="ADAL" clId="{53572380-99D5-43AC-B21B-A84B0D41D4A2}" dt="2024-01-15T16:45:51.708" v="6115" actId="688"/>
          <ac:grpSpMkLst>
            <pc:docMk/>
            <pc:sldMk cId="733462539" sldId="300"/>
            <ac:grpSpMk id="142" creationId="{00000000-0000-0000-0000-000000000000}"/>
          </ac:grpSpMkLst>
        </pc:grp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546922115" sldId="304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7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7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7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8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8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8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546922115" sldId="304"/>
            <ac:spMk id="183" creationId="{00000000-0000-0000-0000-000000000000}"/>
          </ac:spMkLst>
        </pc:spChg>
      </pc:sldChg>
      <pc:sldChg chg="delSp modSp delDesignElem modNotes">
        <pc:chgData name="Kevin Bouchard" userId="2fc9e66d-ba45-474f-8a9f-7086b34a7d26" providerId="ADAL" clId="{53572380-99D5-43AC-B21B-A84B0D41D4A2}" dt="2024-01-15T01:13:44.460" v="103"/>
        <pc:sldMkLst>
          <pc:docMk/>
          <pc:sldMk cId="1390752923" sldId="305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390752923" sldId="305"/>
            <ac:spMk id="6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390752923" sldId="305"/>
            <ac:spMk id="69" creationId="{00000000-0000-0000-0000-000000000000}"/>
          </ac:spMkLst>
        </pc:spChg>
        <pc:spChg chg="del mod">
          <ac:chgData name="Kevin Bouchard" userId="2fc9e66d-ba45-474f-8a9f-7086b34a7d26" providerId="ADAL" clId="{53572380-99D5-43AC-B21B-A84B0D41D4A2}" dt="2024-01-15T01:13:44.460" v="103"/>
          <ac:spMkLst>
            <pc:docMk/>
            <pc:sldMk cId="1390752923" sldId="305"/>
            <ac:spMk id="75" creationId="{3964958D-AF5D-4863-B5FB-83F6B8CB12A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390752923" sldId="305"/>
            <ac:spMk id="78" creationId="{DF0313CD-4196-4456-A70D-5EE2B995BAD8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390752923" sldId="305"/>
            <ac:spMk id="79" creationId="{80DE0B32-9EE8-4975-AD48-3855B0A82A3E}"/>
          </ac:spMkLst>
        </pc:spChg>
        <pc:grpChg chg="del mod">
          <ac:chgData name="Kevin Bouchard" userId="2fc9e66d-ba45-474f-8a9f-7086b34a7d26" providerId="ADAL" clId="{53572380-99D5-43AC-B21B-A84B0D41D4A2}" dt="2024-01-15T01:13:44.460" v="103"/>
          <ac:grpSpMkLst>
            <pc:docMk/>
            <pc:sldMk cId="1390752923" sldId="305"/>
            <ac:grpSpMk id="77" creationId="{11002ACD-3B0C-4885-8754-8A00E926FE4B}"/>
          </ac:grpSpMkLst>
        </pc:gr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390752923" sldId="305"/>
            <ac:picMk id="71" creationId="{18AAF528-BB23-C482-BCFC-6CD70EF5192A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1118017602" sldId="306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18017602" sldId="306"/>
            <ac:spMk id="2" creationId="{A2DD9947-59ED-B8FC-3A41-8FF2DAE75B3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18017602" sldId="306"/>
            <ac:spMk id="4" creationId="{BE31CCC7-4332-4D31-8D9F-9871A1528032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118017602" sldId="306"/>
            <ac:spMk id="5" creationId="{56BACE32-2B6A-4CD6-A6D6-1590E5CA55AE}"/>
          </ac:spMkLst>
        </pc:spChg>
      </pc:sldChg>
      <pc:sldChg chg="modSp add del modNotes">
        <pc:chgData name="Kevin Bouchard" userId="2fc9e66d-ba45-474f-8a9f-7086b34a7d26" providerId="ADAL" clId="{53572380-99D5-43AC-B21B-A84B0D41D4A2}" dt="2024-01-15T02:18:31.162" v="2754" actId="47"/>
        <pc:sldMkLst>
          <pc:docMk/>
          <pc:sldMk cId="161942830" sldId="307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1942830" sldId="307"/>
            <ac:spMk id="2" creationId="{DF044DBB-08DE-457B-B448-BCED086755E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1942830" sldId="307"/>
            <ac:spMk id="3" creationId="{E8F33FF9-5DA3-42B4-A26E-C950179714ED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1942830" sldId="307"/>
            <ac:picMk id="4" creationId="{E1161408-3D60-495C-A7F4-7F53FAC66441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1942830" sldId="307"/>
            <ac:picMk id="5" creationId="{894C78F1-D86D-4137-AFC5-FDAF26D08671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2951959021" sldId="309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951959021" sldId="309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951959021" sldId="309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951959021" sldId="309"/>
            <ac:spMk id="7" creationId="{AE12FB5B-343C-42C9-AF7C-411F9E0AD54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951959021" sldId="309"/>
            <ac:spMk id="13" creationId="{95BF2F70-1A58-43DE-9D07-A91C12CDABD6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951959021" sldId="309"/>
            <ac:picMk id="10" creationId="{FB49F3D3-E344-452B-8C57-C59DF1A84038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951959021" sldId="309"/>
            <ac:picMk id="12" creationId="{8EE5B9CB-8E74-456D-8888-601BEE031141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2951959021" sldId="309"/>
            <ac:picMk id="15" creationId="{1D4932F3-0D12-4F57-901A-6D13EA627FCF}"/>
          </ac:picMkLst>
        </pc:pic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3729016967" sldId="312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729016967" sldId="312"/>
            <ac:spMk id="11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729016967" sldId="312"/>
            <ac:spMk id="11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729016967" sldId="312"/>
            <ac:spMk id="11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729016967" sldId="312"/>
            <ac:spMk id="119" creationId="{00000000-0000-0000-0000-000000000000}"/>
          </ac:spMkLst>
        </pc:s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729016967" sldId="312"/>
            <ac:picMk id="3" creationId="{DF348AC0-683B-42D8-B097-F4AE88681725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3729016967" sldId="312"/>
            <ac:picMk id="7" creationId="{E7F9A6B6-A94B-1F00-F008-4E416CB2A646}"/>
          </ac:picMkLst>
        </pc:picChg>
      </pc:sldChg>
      <pc:sldChg chg="addSp delSp modSp add del mod modNotes">
        <pc:chgData name="Kevin Bouchard" userId="2fc9e66d-ba45-474f-8a9f-7086b34a7d26" providerId="ADAL" clId="{53572380-99D5-43AC-B21B-A84B0D41D4A2}" dt="2024-01-15T14:18:11.644" v="3773" actId="1076"/>
        <pc:sldMkLst>
          <pc:docMk/>
          <pc:sldMk cId="2941601401" sldId="313"/>
        </pc:sldMkLst>
        <pc:spChg chg="mod">
          <ac:chgData name="Kevin Bouchard" userId="2fc9e66d-ba45-474f-8a9f-7086b34a7d26" providerId="ADAL" clId="{53572380-99D5-43AC-B21B-A84B0D41D4A2}" dt="2024-01-15T02:35:51.436" v="3064" actId="1076"/>
          <ac:spMkLst>
            <pc:docMk/>
            <pc:sldMk cId="2941601401" sldId="313"/>
            <ac:spMk id="2" creationId="{58935B3A-8B3C-4709-AA2F-AF515AEC9024}"/>
          </ac:spMkLst>
        </pc:spChg>
        <pc:spChg chg="mod">
          <ac:chgData name="Kevin Bouchard" userId="2fc9e66d-ba45-474f-8a9f-7086b34a7d26" providerId="ADAL" clId="{53572380-99D5-43AC-B21B-A84B0D41D4A2}" dt="2024-01-15T14:17:35.596" v="3718" actId="20577"/>
          <ac:spMkLst>
            <pc:docMk/>
            <pc:sldMk cId="2941601401" sldId="313"/>
            <ac:spMk id="6" creationId="{6DCE6E21-C20F-466A-9859-3D74093B9A5D}"/>
          </ac:spMkLst>
        </pc:spChg>
        <pc:spChg chg="del mod">
          <ac:chgData name="Kevin Bouchard" userId="2fc9e66d-ba45-474f-8a9f-7086b34a7d26" providerId="ADAL" clId="{53572380-99D5-43AC-B21B-A84B0D41D4A2}" dt="2024-01-15T14:17:08.907" v="3655" actId="478"/>
          <ac:spMkLst>
            <pc:docMk/>
            <pc:sldMk cId="2941601401" sldId="313"/>
            <ac:spMk id="8" creationId="{6FC885AE-27C9-47DD-9220-DB7F9EAD0863}"/>
          </ac:spMkLst>
        </pc:spChg>
        <pc:spChg chg="mod">
          <ac:chgData name="Kevin Bouchard" userId="2fc9e66d-ba45-474f-8a9f-7086b34a7d26" providerId="ADAL" clId="{53572380-99D5-43AC-B21B-A84B0D41D4A2}" dt="2024-01-15T14:18:11.644" v="3773" actId="1076"/>
          <ac:spMkLst>
            <pc:docMk/>
            <pc:sldMk cId="2941601401" sldId="313"/>
            <ac:spMk id="10" creationId="{5FED1792-C249-4FA0-97D3-F0479FE21AD6}"/>
          </ac:spMkLst>
        </pc:spChg>
        <pc:spChg chg="mod">
          <ac:chgData name="Kevin Bouchard" userId="2fc9e66d-ba45-474f-8a9f-7086b34a7d26" providerId="ADAL" clId="{53572380-99D5-43AC-B21B-A84B0D41D4A2}" dt="2024-01-15T02:39:28.634" v="3070" actId="1076"/>
          <ac:spMkLst>
            <pc:docMk/>
            <pc:sldMk cId="2941601401" sldId="313"/>
            <ac:spMk id="12" creationId="{8692EEC1-3960-4B90-ACEC-69E195C89FC3}"/>
          </ac:spMkLst>
        </pc:spChg>
        <pc:spChg chg="mod">
          <ac:chgData name="Kevin Bouchard" userId="2fc9e66d-ba45-474f-8a9f-7086b34a7d26" providerId="ADAL" clId="{53572380-99D5-43AC-B21B-A84B0D41D4A2}" dt="2024-01-15T14:15:23.143" v="3562" actId="20577"/>
          <ac:spMkLst>
            <pc:docMk/>
            <pc:sldMk cId="2941601401" sldId="313"/>
            <ac:spMk id="13" creationId="{44C52F83-B51E-41EE-BCE5-2D102700C02C}"/>
          </ac:spMkLst>
        </pc:spChg>
        <pc:spChg chg="add del mod">
          <ac:chgData name="Kevin Bouchard" userId="2fc9e66d-ba45-474f-8a9f-7086b34a7d26" providerId="ADAL" clId="{53572380-99D5-43AC-B21B-A84B0D41D4A2}" dt="2024-01-15T02:40:06.035" v="3075" actId="478"/>
          <ac:spMkLst>
            <pc:docMk/>
            <pc:sldMk cId="2941601401" sldId="313"/>
            <ac:spMk id="16" creationId="{FDB71344-4270-7C6C-D6E2-EF704281168A}"/>
          </ac:spMkLst>
        </pc:spChg>
        <pc:spChg chg="mod">
          <ac:chgData name="Kevin Bouchard" userId="2fc9e66d-ba45-474f-8a9f-7086b34a7d26" providerId="ADAL" clId="{53572380-99D5-43AC-B21B-A84B0D41D4A2}" dt="2024-01-15T14:15:41.938" v="3577" actId="403"/>
          <ac:spMkLst>
            <pc:docMk/>
            <pc:sldMk cId="2941601401" sldId="313"/>
            <ac:spMk id="17" creationId="{CA1AA749-8FAB-4629-B290-C3828FDE47CE}"/>
          </ac:spMkLst>
        </pc:spChg>
        <pc:spChg chg="mod">
          <ac:chgData name="Kevin Bouchard" userId="2fc9e66d-ba45-474f-8a9f-7086b34a7d26" providerId="ADAL" clId="{53572380-99D5-43AC-B21B-A84B0D41D4A2}" dt="2024-01-15T14:16:47.195" v="3647" actId="1076"/>
          <ac:spMkLst>
            <pc:docMk/>
            <pc:sldMk cId="2941601401" sldId="313"/>
            <ac:spMk id="18" creationId="{8ACF0FB9-EA72-467F-9CE3-00FED3E98BBF}"/>
          </ac:spMkLst>
        </pc:spChg>
        <pc:spChg chg="add mod">
          <ac:chgData name="Kevin Bouchard" userId="2fc9e66d-ba45-474f-8a9f-7086b34a7d26" providerId="ADAL" clId="{53572380-99D5-43AC-B21B-A84B0D41D4A2}" dt="2024-01-15T02:42:34.289" v="3106" actId="207"/>
          <ac:spMkLst>
            <pc:docMk/>
            <pc:sldMk cId="2941601401" sldId="313"/>
            <ac:spMk id="22" creationId="{ADF63120-2CE0-49AB-CEEC-46E2DB819629}"/>
          </ac:spMkLst>
        </pc:spChg>
        <pc:spChg chg="add mod">
          <ac:chgData name="Kevin Bouchard" userId="2fc9e66d-ba45-474f-8a9f-7086b34a7d26" providerId="ADAL" clId="{53572380-99D5-43AC-B21B-A84B0D41D4A2}" dt="2024-01-15T02:43:16.733" v="3129" actId="1076"/>
          <ac:spMkLst>
            <pc:docMk/>
            <pc:sldMk cId="2941601401" sldId="313"/>
            <ac:spMk id="24" creationId="{25390ABA-C355-D56D-8910-D197D6756521}"/>
          </ac:spMkLst>
        </pc:spChg>
        <pc:picChg chg="mod">
          <ac:chgData name="Kevin Bouchard" userId="2fc9e66d-ba45-474f-8a9f-7086b34a7d26" providerId="ADAL" clId="{53572380-99D5-43AC-B21B-A84B0D41D4A2}" dt="2024-01-15T02:35:30.910" v="3061" actId="1582"/>
          <ac:picMkLst>
            <pc:docMk/>
            <pc:sldMk cId="2941601401" sldId="313"/>
            <ac:picMk id="4" creationId="{A83EAE29-E86D-4C48-B1F5-1CE3376D2942}"/>
          </ac:picMkLst>
        </pc:picChg>
        <pc:picChg chg="mod">
          <ac:chgData name="Kevin Bouchard" userId="2fc9e66d-ba45-474f-8a9f-7086b34a7d26" providerId="ADAL" clId="{53572380-99D5-43AC-B21B-A84B0D41D4A2}" dt="2024-01-15T02:35:34.659" v="3062" actId="1076"/>
          <ac:picMkLst>
            <pc:docMk/>
            <pc:sldMk cId="2941601401" sldId="313"/>
            <ac:picMk id="5" creationId="{3E4F5092-1F77-4BE7-9A6D-AB832EC7056D}"/>
          </ac:picMkLst>
        </pc:picChg>
        <pc:picChg chg="del mod">
          <ac:chgData name="Kevin Bouchard" userId="2fc9e66d-ba45-474f-8a9f-7086b34a7d26" providerId="ADAL" clId="{53572380-99D5-43AC-B21B-A84B0D41D4A2}" dt="2024-01-15T14:17:06.786" v="3654" actId="478"/>
          <ac:picMkLst>
            <pc:docMk/>
            <pc:sldMk cId="2941601401" sldId="313"/>
            <ac:picMk id="7" creationId="{3FC3D7C8-6C2F-42AD-A064-B928F60C0766}"/>
          </ac:picMkLst>
        </pc:picChg>
        <pc:picChg chg="mod">
          <ac:chgData name="Kevin Bouchard" userId="2fc9e66d-ba45-474f-8a9f-7086b34a7d26" providerId="ADAL" clId="{53572380-99D5-43AC-B21B-A84B0D41D4A2}" dt="2024-01-15T14:17:39.468" v="3719" actId="1076"/>
          <ac:picMkLst>
            <pc:docMk/>
            <pc:sldMk cId="2941601401" sldId="313"/>
            <ac:picMk id="9" creationId="{8D908BE2-2BFD-4C7D-B3D8-FB5A066E7322}"/>
          </ac:picMkLst>
        </pc:picChg>
        <pc:picChg chg="mod">
          <ac:chgData name="Kevin Bouchard" userId="2fc9e66d-ba45-474f-8a9f-7086b34a7d26" providerId="ADAL" clId="{53572380-99D5-43AC-B21B-A84B0D41D4A2}" dt="2024-01-15T14:17:47.028" v="3722" actId="1076"/>
          <ac:picMkLst>
            <pc:docMk/>
            <pc:sldMk cId="2941601401" sldId="313"/>
            <ac:picMk id="11" creationId="{3EFC1A8B-B645-4C79-B26A-71A65B6037B4}"/>
          </ac:picMkLst>
        </pc:picChg>
        <pc:picChg chg="add mod">
          <ac:chgData name="Kevin Bouchard" userId="2fc9e66d-ba45-474f-8a9f-7086b34a7d26" providerId="ADAL" clId="{53572380-99D5-43AC-B21B-A84B0D41D4A2}" dt="2024-01-15T02:43:19.739" v="3130" actId="1076"/>
          <ac:picMkLst>
            <pc:docMk/>
            <pc:sldMk cId="2941601401" sldId="313"/>
            <ac:picMk id="14" creationId="{F73F4939-18B3-5E66-2DD2-CCE11D70C8FA}"/>
          </ac:picMkLst>
        </pc:picChg>
        <pc:picChg chg="mod">
          <ac:chgData name="Kevin Bouchard" userId="2fc9e66d-ba45-474f-8a9f-7086b34a7d26" providerId="ADAL" clId="{53572380-99D5-43AC-B21B-A84B0D41D4A2}" dt="2024-01-15T14:16:58.027" v="3652" actId="1076"/>
          <ac:picMkLst>
            <pc:docMk/>
            <pc:sldMk cId="2941601401" sldId="313"/>
            <ac:picMk id="15" creationId="{75B86C59-261C-445E-B4BD-57CE9941959E}"/>
          </ac:picMkLst>
        </pc:picChg>
        <pc:picChg chg="add mod">
          <ac:chgData name="Kevin Bouchard" userId="2fc9e66d-ba45-474f-8a9f-7086b34a7d26" providerId="ADAL" clId="{53572380-99D5-43AC-B21B-A84B0D41D4A2}" dt="2024-01-15T02:42:39.065" v="3107" actId="1076"/>
          <ac:picMkLst>
            <pc:docMk/>
            <pc:sldMk cId="2941601401" sldId="313"/>
            <ac:picMk id="20" creationId="{C120390C-3979-172C-BC1F-F34789FBB16E}"/>
          </ac:picMkLst>
        </pc:picChg>
        <pc:picChg chg="add mod">
          <ac:chgData name="Kevin Bouchard" userId="2fc9e66d-ba45-474f-8a9f-7086b34a7d26" providerId="ADAL" clId="{53572380-99D5-43AC-B21B-A84B0D41D4A2}" dt="2024-01-15T02:42:40.648" v="3108" actId="1076"/>
          <ac:picMkLst>
            <pc:docMk/>
            <pc:sldMk cId="2941601401" sldId="313"/>
            <ac:picMk id="21" creationId="{EF01DFE4-1A1D-5F60-CFA6-D18A82F7D196}"/>
          </ac:picMkLst>
        </pc:picChg>
        <pc:picChg chg="mod">
          <ac:chgData name="Kevin Bouchard" userId="2fc9e66d-ba45-474f-8a9f-7086b34a7d26" providerId="ADAL" clId="{53572380-99D5-43AC-B21B-A84B0D41D4A2}" dt="2024-01-15T14:16:53.327" v="3649" actId="1076"/>
          <ac:picMkLst>
            <pc:docMk/>
            <pc:sldMk cId="2941601401" sldId="313"/>
            <ac:picMk id="23" creationId="{64CA4BA5-64E5-41A0-B523-0C966B4325C1}"/>
          </ac:picMkLst>
        </pc:picChg>
      </pc:sldChg>
      <pc:sldChg chg="modSp mod modNotes">
        <pc:chgData name="Kevin Bouchard" userId="2fc9e66d-ba45-474f-8a9f-7086b34a7d26" providerId="ADAL" clId="{53572380-99D5-43AC-B21B-A84B0D41D4A2}" dt="2024-01-15T01:24:58.991" v="1259" actId="20577"/>
        <pc:sldMkLst>
          <pc:docMk/>
          <pc:sldMk cId="1414592381" sldId="314"/>
        </pc:sldMkLst>
        <pc:spChg chg="mod">
          <ac:chgData name="Kevin Bouchard" userId="2fc9e66d-ba45-474f-8a9f-7086b34a7d26" providerId="ADAL" clId="{53572380-99D5-43AC-B21B-A84B0D41D4A2}" dt="2024-01-15T01:20:26.903" v="710" actId="20577"/>
          <ac:spMkLst>
            <pc:docMk/>
            <pc:sldMk cId="1414592381" sldId="314"/>
            <ac:spMk id="2" creationId="{6AE5082F-99B6-220E-4D82-332063AD569A}"/>
          </ac:spMkLst>
        </pc:spChg>
        <pc:spChg chg="mod">
          <ac:chgData name="Kevin Bouchard" userId="2fc9e66d-ba45-474f-8a9f-7086b34a7d26" providerId="ADAL" clId="{53572380-99D5-43AC-B21B-A84B0D41D4A2}" dt="2024-01-15T01:24:58.991" v="1259" actId="20577"/>
          <ac:spMkLst>
            <pc:docMk/>
            <pc:sldMk cId="1414592381" sldId="314"/>
            <ac:spMk id="3" creationId="{54908EB0-2744-0181-2033-D0FB07F31BE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14592381" sldId="314"/>
            <ac:spMk id="4" creationId="{2C5A59AE-F9DF-7820-3D6E-29700AAAD2B7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414592381" sldId="314"/>
            <ac:spMk id="5" creationId="{85C00948-9385-61A6-242B-0773E6E1AC0F}"/>
          </ac:spMkLst>
        </pc:spChg>
      </pc:sldChg>
      <pc:sldChg chg="modSp add del modNotes">
        <pc:chgData name="Kevin Bouchard" userId="2fc9e66d-ba45-474f-8a9f-7086b34a7d26" providerId="ADAL" clId="{53572380-99D5-43AC-B21B-A84B0D41D4A2}" dt="2024-01-15T02:18:32.457" v="2755" actId="47"/>
        <pc:sldMkLst>
          <pc:docMk/>
          <pc:sldMk cId="1630282098" sldId="315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1630282098" sldId="315"/>
            <ac:spMk id="2" creationId="{A0A6FBA2-A3A7-4A0F-BD0A-611E2DA5B603}"/>
          </ac:spMkLst>
        </pc:s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1630282098" sldId="315"/>
            <ac:grpSpMk id="24" creationId="{EB014501-A50E-43DE-9689-0114A6B3EEFB}"/>
          </ac:grpSpMkLst>
        </pc:grp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9" creationId="{A8389603-8DAF-465E-BEA8-6A1E73181BB0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10" creationId="{1D8B9239-9D12-4F31-B3EF-63E49EE2F9D2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11" creationId="{2B4969EE-A11D-47BE-9622-AD171C9E041A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12" creationId="{7549348F-0449-4B48-A48E-EEED78AE168C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25" creationId="{9419B3E7-772C-4A3C-A54E-C9C21F1F3D35}"/>
          </ac:picMkLst>
        </pc:picChg>
        <pc:picChg chg="mod">
          <ac:chgData name="Kevin Bouchard" userId="2fc9e66d-ba45-474f-8a9f-7086b34a7d26" providerId="ADAL" clId="{53572380-99D5-43AC-B21B-A84B0D41D4A2}" dt="2024-01-15T01:13:44.460" v="103"/>
          <ac:picMkLst>
            <pc:docMk/>
            <pc:sldMk cId="1630282098" sldId="315"/>
            <ac:picMk id="26" creationId="{23369FFE-332C-46C6-92DB-D9BF8C0C546D}"/>
          </ac:picMkLst>
        </pc:picChg>
      </pc:sldChg>
      <pc:sldChg chg="modSp mod modNotes">
        <pc:chgData name="Kevin Bouchard" userId="2fc9e66d-ba45-474f-8a9f-7086b34a7d26" providerId="ADAL" clId="{53572380-99D5-43AC-B21B-A84B0D41D4A2}" dt="2024-01-15T14:28:21.045" v="3817" actId="1076"/>
        <pc:sldMkLst>
          <pc:docMk/>
          <pc:sldMk cId="424568275" sldId="317"/>
        </pc:sldMkLst>
        <pc:spChg chg="mod">
          <ac:chgData name="Kevin Bouchard" userId="2fc9e66d-ba45-474f-8a9f-7086b34a7d26" providerId="ADAL" clId="{53572380-99D5-43AC-B21B-A84B0D41D4A2}" dt="2024-01-15T14:28:13.315" v="3815" actId="14100"/>
          <ac:spMkLst>
            <pc:docMk/>
            <pc:sldMk cId="424568275" sldId="317"/>
            <ac:spMk id="2" creationId="{777B2C2F-A7EF-40DC-B41A-627E03C57514}"/>
          </ac:spMkLst>
        </pc:spChg>
        <pc:picChg chg="mod">
          <ac:chgData name="Kevin Bouchard" userId="2fc9e66d-ba45-474f-8a9f-7086b34a7d26" providerId="ADAL" clId="{53572380-99D5-43AC-B21B-A84B0D41D4A2}" dt="2024-01-15T14:28:21.045" v="3817" actId="1076"/>
          <ac:picMkLst>
            <pc:docMk/>
            <pc:sldMk cId="424568275" sldId="317"/>
            <ac:picMk id="5" creationId="{2380A621-5BE8-4FB5-9E57-0A82535734ED}"/>
          </ac:picMkLst>
        </pc:picChg>
        <pc:picChg chg="mod">
          <ac:chgData name="Kevin Bouchard" userId="2fc9e66d-ba45-474f-8a9f-7086b34a7d26" providerId="ADAL" clId="{53572380-99D5-43AC-B21B-A84B0D41D4A2}" dt="2024-01-15T14:28:10.370" v="3814" actId="1076"/>
          <ac:picMkLst>
            <pc:docMk/>
            <pc:sldMk cId="424568275" sldId="317"/>
            <ac:picMk id="6" creationId="{4AC57522-5F01-4C83-9A10-AC8ECBFF5063}"/>
          </ac:picMkLst>
        </pc:picChg>
        <pc:picChg chg="mod">
          <ac:chgData name="Kevin Bouchard" userId="2fc9e66d-ba45-474f-8a9f-7086b34a7d26" providerId="ADAL" clId="{53572380-99D5-43AC-B21B-A84B0D41D4A2}" dt="2024-01-15T14:28:06.810" v="3813" actId="1076"/>
          <ac:picMkLst>
            <pc:docMk/>
            <pc:sldMk cId="424568275" sldId="317"/>
            <ac:picMk id="7" creationId="{406A4081-8CFB-4DA5-ACC9-DD410AC39C2B}"/>
          </ac:picMkLst>
        </pc:picChg>
        <pc:picChg chg="mod">
          <ac:chgData name="Kevin Bouchard" userId="2fc9e66d-ba45-474f-8a9f-7086b34a7d26" providerId="ADAL" clId="{53572380-99D5-43AC-B21B-A84B0D41D4A2}" dt="2024-01-15T14:28:18.005" v="3816" actId="1076"/>
          <ac:picMkLst>
            <pc:docMk/>
            <pc:sldMk cId="424568275" sldId="317"/>
            <ac:picMk id="13" creationId="{497B8BB8-66A7-6580-8759-5E117C870979}"/>
          </ac:picMkLst>
        </pc:picChg>
      </pc:sldChg>
      <pc:sldChg chg="modSp mod modNotes">
        <pc:chgData name="Kevin Bouchard" userId="2fc9e66d-ba45-474f-8a9f-7086b34a7d26" providerId="ADAL" clId="{53572380-99D5-43AC-B21B-A84B0D41D4A2}" dt="2024-01-15T14:58:48.795" v="4536" actId="20577"/>
        <pc:sldMkLst>
          <pc:docMk/>
          <pc:sldMk cId="3183478719" sldId="318"/>
        </pc:sldMkLst>
        <pc:spChg chg="mod">
          <ac:chgData name="Kevin Bouchard" userId="2fc9e66d-ba45-474f-8a9f-7086b34a7d26" providerId="ADAL" clId="{53572380-99D5-43AC-B21B-A84B0D41D4A2}" dt="2024-01-15T14:44:53.274" v="4157" actId="6549"/>
          <ac:spMkLst>
            <pc:docMk/>
            <pc:sldMk cId="3183478719" sldId="318"/>
            <ac:spMk id="2" creationId="{8436E859-E36C-43A6-BD71-86374DA00B74}"/>
          </ac:spMkLst>
        </pc:spChg>
        <pc:spChg chg="mod">
          <ac:chgData name="Kevin Bouchard" userId="2fc9e66d-ba45-474f-8a9f-7086b34a7d26" providerId="ADAL" clId="{53572380-99D5-43AC-B21B-A84B0D41D4A2}" dt="2024-01-15T14:58:48.795" v="4536" actId="20577"/>
          <ac:spMkLst>
            <pc:docMk/>
            <pc:sldMk cId="3183478719" sldId="318"/>
            <ac:spMk id="8" creationId="{F2258657-3F3A-F459-D103-6F87B52055E7}"/>
          </ac:spMkLst>
        </pc:spChg>
        <pc:picChg chg="mod">
          <ac:chgData name="Kevin Bouchard" userId="2fc9e66d-ba45-474f-8a9f-7086b34a7d26" providerId="ADAL" clId="{53572380-99D5-43AC-B21B-A84B0D41D4A2}" dt="2024-01-15T14:46:04.369" v="4334" actId="1076"/>
          <ac:picMkLst>
            <pc:docMk/>
            <pc:sldMk cId="3183478719" sldId="318"/>
            <ac:picMk id="4" creationId="{D46E798E-F741-466D-BF19-02E66D5C0ED0}"/>
          </ac:picMkLst>
        </pc:picChg>
        <pc:picChg chg="mod">
          <ac:chgData name="Kevin Bouchard" userId="2fc9e66d-ba45-474f-8a9f-7086b34a7d26" providerId="ADAL" clId="{53572380-99D5-43AC-B21B-A84B0D41D4A2}" dt="2024-01-15T14:46:09.522" v="4336" actId="1076"/>
          <ac:picMkLst>
            <pc:docMk/>
            <pc:sldMk cId="3183478719" sldId="318"/>
            <ac:picMk id="5" creationId="{8E7971A9-9E98-4D5D-B267-FED7A26B2747}"/>
          </ac:picMkLst>
        </pc:picChg>
        <pc:picChg chg="mod">
          <ac:chgData name="Kevin Bouchard" userId="2fc9e66d-ba45-474f-8a9f-7086b34a7d26" providerId="ADAL" clId="{53572380-99D5-43AC-B21B-A84B0D41D4A2}" dt="2024-01-15T14:45:44.654" v="4330" actId="1076"/>
          <ac:picMkLst>
            <pc:docMk/>
            <pc:sldMk cId="3183478719" sldId="318"/>
            <ac:picMk id="6" creationId="{14DDF66E-25ED-4998-BC15-3528D5106BC5}"/>
          </ac:picMkLst>
        </pc:picChg>
      </pc:sldChg>
      <pc:sldChg chg="addSp modSp mod setBg">
        <pc:chgData name="Kevin Bouchard" userId="2fc9e66d-ba45-474f-8a9f-7086b34a7d26" providerId="ADAL" clId="{53572380-99D5-43AC-B21B-A84B0D41D4A2}" dt="2024-01-15T15:07:30.506" v="4878" actId="26606"/>
        <pc:sldMkLst>
          <pc:docMk/>
          <pc:sldMk cId="2684438432" sldId="319"/>
        </pc:sldMkLst>
        <pc:spChg chg="mo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4" creationId="{81D2066F-245E-C9B3-704E-DAE0E8ABFE00}"/>
          </ac:spMkLst>
        </pc:spChg>
        <pc:spChg chg="mo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5" creationId="{7B349D1B-1415-0B6D-7749-F3094B9A7839}"/>
          </ac:spMkLst>
        </pc:spChg>
        <pc:spChg chg="mo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6" creationId="{868F2335-A7AD-CA30-1A51-3D843CFEBDD7}"/>
          </ac:spMkLst>
        </pc:spChg>
        <pc:spChg chg="mo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7" creationId="{C06F3CF8-163D-2FC5-9DCE-0019B0C64E82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13" creationId="{2550AE69-AC86-4188-83E5-A856C4F1DCFF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15" creationId="{EC4CA156-2C9D-4F0C-B229-88D8B5E17BCF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17" creationId="{D7361ED3-EBE5-4EFC-8DA3-D0CE4BF2F4B1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23" creationId="{5C28659E-412C-4600-B45E-BAE370BC24B9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25" creationId="{AE95896B-6905-4618-A7DF-DED8A61FBC83}"/>
          </ac:spMkLst>
        </pc:spChg>
        <pc:spChg chg="add">
          <ac:chgData name="Kevin Bouchard" userId="2fc9e66d-ba45-474f-8a9f-7086b34a7d26" providerId="ADAL" clId="{53572380-99D5-43AC-B21B-A84B0D41D4A2}" dt="2024-01-15T15:07:30.506" v="4878" actId="26606"/>
          <ac:spMkLst>
            <pc:docMk/>
            <pc:sldMk cId="2684438432" sldId="319"/>
            <ac:spMk id="27" creationId="{7748BD8C-4984-4138-94CA-2DC5F39DC379}"/>
          </ac:spMkLst>
        </pc:spChg>
        <pc:grpChg chg="add">
          <ac:chgData name="Kevin Bouchard" userId="2fc9e66d-ba45-474f-8a9f-7086b34a7d26" providerId="ADAL" clId="{53572380-99D5-43AC-B21B-A84B0D41D4A2}" dt="2024-01-15T15:07:30.506" v="4878" actId="26606"/>
          <ac:grpSpMkLst>
            <pc:docMk/>
            <pc:sldMk cId="2684438432" sldId="319"/>
            <ac:grpSpMk id="19" creationId="{85105087-7F16-4C94-837C-C45445116665}"/>
          </ac:grpSpMkLst>
        </pc:grpChg>
        <pc:picChg chg="add">
          <ac:chgData name="Kevin Bouchard" userId="2fc9e66d-ba45-474f-8a9f-7086b34a7d26" providerId="ADAL" clId="{53572380-99D5-43AC-B21B-A84B0D41D4A2}" dt="2024-01-15T15:07:30.506" v="4878" actId="26606"/>
          <ac:picMkLst>
            <pc:docMk/>
            <pc:sldMk cId="2684438432" sldId="319"/>
            <ac:picMk id="9" creationId="{F8276961-A6D3-1AAB-D952-A47D709BE2CC}"/>
          </ac:picMkLst>
        </pc:picChg>
      </pc:sldChg>
      <pc:sldChg chg="modSp">
        <pc:chgData name="Kevin Bouchard" userId="2fc9e66d-ba45-474f-8a9f-7086b34a7d26" providerId="ADAL" clId="{53572380-99D5-43AC-B21B-A84B0D41D4A2}" dt="2024-01-15T01:13:44.460" v="103"/>
        <pc:sldMkLst>
          <pc:docMk/>
          <pc:sldMk cId="3531195312" sldId="320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531195312" sldId="320"/>
            <ac:spMk id="2" creationId="{75536249-2923-4916-9E39-7CC2EEBED88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531195312" sldId="320"/>
            <ac:spMk id="3" creationId="{E9F9FA68-D20F-4024-9C5C-59A0F9E9E2BB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531195312" sldId="320"/>
            <ac:spMk id="5" creationId="{A44DBA48-09CF-48CB-9671-A4D15C6D64C7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531195312" sldId="320"/>
            <ac:spMk id="6" creationId="{3617D0D8-D945-446F-BB25-073AE16AE313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531195312" sldId="320"/>
            <ac:spMk id="8" creationId="{90CC1C4C-2DBF-8622-05C5-507D8905657C}"/>
          </ac:spMkLst>
        </pc:sp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3683049925" sldId="321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" creationId="{77F13ED5-9808-4602-938B-2BA61AECC44B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3" creationId="{1E030A56-D450-4425-A3C6-F13458F2799C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5" creationId="{E6917552-8800-4490-8ED1-D14E4D837B3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6" creationId="{943B0CF4-47BA-4143-A669-5CFCCF900365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11" creationId="{27F19C2F-6925-F77E-5D01-3B791A4F49FD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3" creationId="{92D39EF8-E466-4E72-BB00-BA805D88FDC5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4" creationId="{04B9DB3B-9D9B-47B2-8581-D9BDEEAD1F37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5" creationId="{E85D0A09-CA94-49BA-B177-0513D35113FB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6" creationId="{0D9E5F22-9EFC-42A0-BE4C-235859AFAC21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7" creationId="{8220A461-21A1-48CD-A900-5D2D2C766262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8" creationId="{343769D4-6FEE-45B0-991A-7063E96D03B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29" creationId="{D55F5F33-91E4-4E62-AC2A-9E79DD99DB5F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33" creationId="{FAE8D16E-66D8-46F7-82D7-3DDA9F0CD5D4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34" creationId="{506562F5-A347-4FFD-B2B8-A6031E450811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3683049925" sldId="321"/>
            <ac:spMk id="35" creationId="{553C058B-57DE-48ED-B467-0912D6E1A78A}"/>
          </ac:spMkLst>
        </pc:s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3683049925" sldId="321"/>
            <ac:grpSpMk id="15" creationId="{0FB60330-5DB6-4BAD-8624-7F9E0886B6F3}"/>
          </ac:grpSpMkLst>
        </pc:grp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7" creationId="{79DD921E-6ACC-42A7-AC05-4D05A8463587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8" creationId="{68095731-CC1E-406F-B02E-6B55DF0215AE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9" creationId="{974B6573-5762-404D-A54D-1A3DBE8D19B9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10" creationId="{4DD0563F-FDDF-440A-A8B4-21532CB319A5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12" creationId="{0902A716-0352-427C-85B8-0DF8C8DFEAFE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14" creationId="{3FBA002E-07A8-4720-A5FD-CC0D807593B3}"/>
          </ac:inkMkLst>
        </pc:inkChg>
        <pc:inkChg chg="mod">
          <ac:chgData name="Kevin Bouchard" userId="2fc9e66d-ba45-474f-8a9f-7086b34a7d26" providerId="ADAL" clId="{53572380-99D5-43AC-B21B-A84B0D41D4A2}" dt="2024-01-15T01:13:44.460" v="103"/>
          <ac:inkMkLst>
            <pc:docMk/>
            <pc:sldMk cId="3683049925" sldId="321"/>
            <ac:inkMk id="16" creationId="{2D3E8E6C-02A6-4C5D-9E4B-3275245608ED}"/>
          </ac:inkMkLst>
        </pc:inkChg>
      </pc:sldChg>
      <pc:sldChg chg="modSp modNotes">
        <pc:chgData name="Kevin Bouchard" userId="2fc9e66d-ba45-474f-8a9f-7086b34a7d26" providerId="ADAL" clId="{53572380-99D5-43AC-B21B-A84B0D41D4A2}" dt="2024-01-15T01:13:44.460" v="103"/>
        <pc:sldMkLst>
          <pc:docMk/>
          <pc:sldMk cId="2587594008" sldId="322"/>
        </pc:sld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" creationId="{885876CA-7808-4A11-8FD5-6995400D957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3" creationId="{D1004687-9F30-4C5F-8209-F6B3233ECDA8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5" creationId="{D5AC2D5C-389B-4130-A3FE-D29612F4CDE5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6" creationId="{561C3758-A808-B6BD-3C74-711B79B3D3C1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7" creationId="{28EB86D2-B737-70EA-F7A3-BFB7EF9CA782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9" creationId="{E3ECAB45-0217-424C-8757-A1E914E285B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15" creationId="{F42C44FC-DBE6-4D5D-AA68-E9A66EFF901A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16" creationId="{148953E1-34B1-4DCE-AB13-8B3717BA2333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17" creationId="{9C0EA14A-E576-41ED-AA7F-9DFFB68292C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18" creationId="{30FD1747-FC42-4748-B87C-ADDD206D8DA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19" creationId="{3C5C7B4D-75E9-47CE-AB70-6B029510D98F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0" creationId="{DE8C5E75-B6A3-4198-ACB8-886F729771C9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1" creationId="{498261E6-3BF3-4AAF-A38F-D5E05043F02A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2" creationId="{B3039D83-6CF0-4B7A-871E-427876ECFA39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3" creationId="{DD2FB0AE-2719-4D11-A120-05C2FBCE3C4E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4" creationId="{EEEFDB0D-FD46-45B1-82B0-1F16C18F9ADD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5" creationId="{D5533016-6AF8-41A8-95C6-55365B652FB4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26" creationId="{2CC09C17-10B9-473A-9687-BDF8E87A0F7A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30" creationId="{CE7BA141-7337-4A3B-93F6-67CD022EA99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k cId="2587594008" sldId="322"/>
            <ac:spMk id="33" creationId="{42D9ECED-30AC-47C3-BFD4-C965C127608C}"/>
          </ac:spMkLst>
        </pc:s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2587594008" sldId="322"/>
            <ac:grpSpMk id="10" creationId="{1C550F7D-282A-473C-879C-CD510A347DE9}"/>
          </ac:grpSpMkLst>
        </pc:gr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2587594008" sldId="322"/>
            <ac:grpSpMk id="11" creationId="{03FC3903-DB56-4F18-9744-0532DFC75B5F}"/>
          </ac:grpSpMkLst>
        </pc:gr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2587594008" sldId="322"/>
            <ac:grpSpMk id="12" creationId="{3A5198C5-1EF2-4C11-99AB-EF11855F705B}"/>
          </ac:grpSpMkLst>
        </pc:gr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2587594008" sldId="322"/>
            <ac:grpSpMk id="13" creationId="{F5351A79-80EC-4494-9E6E-2BA29B925E12}"/>
          </ac:grpSpMkLst>
        </pc:gr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k cId="2587594008" sldId="322"/>
            <ac:grpSpMk id="14" creationId="{B63B744B-4844-4B2E-88EF-FA28E0474FA3}"/>
          </ac:grpSpMkLst>
        </pc:grpChg>
      </pc:sldChg>
      <pc:sldChg chg="addSp delSp modSp new mod modClrScheme chgLayout">
        <pc:chgData name="Kevin Bouchard" userId="2fc9e66d-ba45-474f-8a9f-7086b34a7d26" providerId="ADAL" clId="{53572380-99D5-43AC-B21B-A84B0D41D4A2}" dt="2024-01-15T01:45:45.324" v="2067" actId="20577"/>
        <pc:sldMkLst>
          <pc:docMk/>
          <pc:sldMk cId="4047295315" sldId="323"/>
        </pc:sldMkLst>
        <pc:spChg chg="mod ord">
          <ac:chgData name="Kevin Bouchard" userId="2fc9e66d-ba45-474f-8a9f-7086b34a7d26" providerId="ADAL" clId="{53572380-99D5-43AC-B21B-A84B0D41D4A2}" dt="2024-01-15T01:16:20.873" v="249" actId="700"/>
          <ac:spMkLst>
            <pc:docMk/>
            <pc:sldMk cId="4047295315" sldId="323"/>
            <ac:spMk id="2" creationId="{23874AAB-71EE-A571-A27F-CE2B7340AFF5}"/>
          </ac:spMkLst>
        </pc:spChg>
        <pc:spChg chg="del mod ord">
          <ac:chgData name="Kevin Bouchard" userId="2fc9e66d-ba45-474f-8a9f-7086b34a7d26" providerId="ADAL" clId="{53572380-99D5-43AC-B21B-A84B0D41D4A2}" dt="2024-01-15T01:16:20.873" v="249" actId="700"/>
          <ac:spMkLst>
            <pc:docMk/>
            <pc:sldMk cId="4047295315" sldId="323"/>
            <ac:spMk id="3" creationId="{B6416E19-1544-E10A-1295-3129F5CB9FA4}"/>
          </ac:spMkLst>
        </pc:spChg>
        <pc:spChg chg="mod ord">
          <ac:chgData name="Kevin Bouchard" userId="2fc9e66d-ba45-474f-8a9f-7086b34a7d26" providerId="ADAL" clId="{53572380-99D5-43AC-B21B-A84B0D41D4A2}" dt="2024-01-15T01:16:20.873" v="249" actId="700"/>
          <ac:spMkLst>
            <pc:docMk/>
            <pc:sldMk cId="4047295315" sldId="323"/>
            <ac:spMk id="4" creationId="{942E8006-6640-663A-A722-F1307FAD2034}"/>
          </ac:spMkLst>
        </pc:spChg>
        <pc:spChg chg="mod ord">
          <ac:chgData name="Kevin Bouchard" userId="2fc9e66d-ba45-474f-8a9f-7086b34a7d26" providerId="ADAL" clId="{53572380-99D5-43AC-B21B-A84B0D41D4A2}" dt="2024-01-15T01:16:20.873" v="249" actId="700"/>
          <ac:spMkLst>
            <pc:docMk/>
            <pc:sldMk cId="4047295315" sldId="323"/>
            <ac:spMk id="5" creationId="{0938E7D2-C59B-4163-2D18-0D84B090EEFE}"/>
          </ac:spMkLst>
        </pc:spChg>
        <pc:spChg chg="add del mod">
          <ac:chgData name="Kevin Bouchard" userId="2fc9e66d-ba45-474f-8a9f-7086b34a7d26" providerId="ADAL" clId="{53572380-99D5-43AC-B21B-A84B0D41D4A2}" dt="2024-01-15T01:16:15.880" v="248" actId="478"/>
          <ac:spMkLst>
            <pc:docMk/>
            <pc:sldMk cId="4047295315" sldId="323"/>
            <ac:spMk id="6" creationId="{04A7F65A-1FD5-F41A-ADDD-FCA11372A291}"/>
          </ac:spMkLst>
        </pc:spChg>
        <pc:spChg chg="add mod ord">
          <ac:chgData name="Kevin Bouchard" userId="2fc9e66d-ba45-474f-8a9f-7086b34a7d26" providerId="ADAL" clId="{53572380-99D5-43AC-B21B-A84B0D41D4A2}" dt="2024-01-15T01:16:27.924" v="270" actId="20577"/>
          <ac:spMkLst>
            <pc:docMk/>
            <pc:sldMk cId="4047295315" sldId="323"/>
            <ac:spMk id="7" creationId="{73A28628-3193-EA56-E557-136CE240E6CB}"/>
          </ac:spMkLst>
        </pc:spChg>
        <pc:spChg chg="add mod ord">
          <ac:chgData name="Kevin Bouchard" userId="2fc9e66d-ba45-474f-8a9f-7086b34a7d26" providerId="ADAL" clId="{53572380-99D5-43AC-B21B-A84B0D41D4A2}" dt="2024-01-15T01:45:45.324" v="2067" actId="20577"/>
          <ac:spMkLst>
            <pc:docMk/>
            <pc:sldMk cId="4047295315" sldId="323"/>
            <ac:spMk id="8" creationId="{02205336-96FB-E197-6F11-FBDBCB0ABF4A}"/>
          </ac:spMkLst>
        </pc:spChg>
        <pc:spChg chg="add mod ord">
          <ac:chgData name="Kevin Bouchard" userId="2fc9e66d-ba45-474f-8a9f-7086b34a7d26" providerId="ADAL" clId="{53572380-99D5-43AC-B21B-A84B0D41D4A2}" dt="2024-01-15T01:16:35.162" v="287" actId="20577"/>
          <ac:spMkLst>
            <pc:docMk/>
            <pc:sldMk cId="4047295315" sldId="323"/>
            <ac:spMk id="9" creationId="{13B84FB2-21D6-A453-6B94-EC430F8D29D0}"/>
          </ac:spMkLst>
        </pc:spChg>
        <pc:spChg chg="add mod ord">
          <ac:chgData name="Kevin Bouchard" userId="2fc9e66d-ba45-474f-8a9f-7086b34a7d26" providerId="ADAL" clId="{53572380-99D5-43AC-B21B-A84B0D41D4A2}" dt="2024-01-15T01:23:23.804" v="1049" actId="20577"/>
          <ac:spMkLst>
            <pc:docMk/>
            <pc:sldMk cId="4047295315" sldId="323"/>
            <ac:spMk id="10" creationId="{2066F747-46A3-CF82-7EFD-82D6480C3CDE}"/>
          </ac:spMkLst>
        </pc:spChg>
      </pc:sldChg>
      <pc:sldChg chg="modSp new mod">
        <pc:chgData name="Kevin Bouchard" userId="2fc9e66d-ba45-474f-8a9f-7086b34a7d26" providerId="ADAL" clId="{53572380-99D5-43AC-B21B-A84B0D41D4A2}" dt="2024-01-15T02:11:01.265" v="2519" actId="20577"/>
        <pc:sldMkLst>
          <pc:docMk/>
          <pc:sldMk cId="2482068511" sldId="324"/>
        </pc:sldMkLst>
        <pc:spChg chg="mod">
          <ac:chgData name="Kevin Bouchard" userId="2fc9e66d-ba45-474f-8a9f-7086b34a7d26" providerId="ADAL" clId="{53572380-99D5-43AC-B21B-A84B0D41D4A2}" dt="2024-01-15T01:25:10.686" v="1275" actId="20577"/>
          <ac:spMkLst>
            <pc:docMk/>
            <pc:sldMk cId="2482068511" sldId="324"/>
            <ac:spMk id="2" creationId="{4F8D8986-5542-9083-E853-27401587D691}"/>
          </ac:spMkLst>
        </pc:spChg>
        <pc:spChg chg="mod">
          <ac:chgData name="Kevin Bouchard" userId="2fc9e66d-ba45-474f-8a9f-7086b34a7d26" providerId="ADAL" clId="{53572380-99D5-43AC-B21B-A84B0D41D4A2}" dt="2024-01-15T02:11:01.265" v="2519" actId="20577"/>
          <ac:spMkLst>
            <pc:docMk/>
            <pc:sldMk cId="2482068511" sldId="324"/>
            <ac:spMk id="3" creationId="{B5838502-7D83-158A-36A7-A037EC8B51E1}"/>
          </ac:spMkLst>
        </pc:spChg>
      </pc:sldChg>
      <pc:sldChg chg="modSp new mod">
        <pc:chgData name="Kevin Bouchard" userId="2fc9e66d-ba45-474f-8a9f-7086b34a7d26" providerId="ADAL" clId="{53572380-99D5-43AC-B21B-A84B0D41D4A2}" dt="2024-01-15T01:26:11.968" v="1346" actId="20577"/>
        <pc:sldMkLst>
          <pc:docMk/>
          <pc:sldMk cId="3125026531" sldId="325"/>
        </pc:sldMkLst>
        <pc:spChg chg="mod">
          <ac:chgData name="Kevin Bouchard" userId="2fc9e66d-ba45-474f-8a9f-7086b34a7d26" providerId="ADAL" clId="{53572380-99D5-43AC-B21B-A84B0D41D4A2}" dt="2024-01-15T01:25:26.547" v="1289" actId="20577"/>
          <ac:spMkLst>
            <pc:docMk/>
            <pc:sldMk cId="3125026531" sldId="325"/>
            <ac:spMk id="2" creationId="{00EDD0EA-E0A9-0E70-4AB1-E776EBB68EA8}"/>
          </ac:spMkLst>
        </pc:spChg>
        <pc:spChg chg="mod">
          <ac:chgData name="Kevin Bouchard" userId="2fc9e66d-ba45-474f-8a9f-7086b34a7d26" providerId="ADAL" clId="{53572380-99D5-43AC-B21B-A84B0D41D4A2}" dt="2024-01-15T01:26:11.968" v="1346" actId="20577"/>
          <ac:spMkLst>
            <pc:docMk/>
            <pc:sldMk cId="3125026531" sldId="325"/>
            <ac:spMk id="3" creationId="{8CC0E488-A413-E598-9C4F-A69B8B65A5FC}"/>
          </ac:spMkLst>
        </pc:spChg>
      </pc:sldChg>
      <pc:sldChg chg="addSp delSp modSp new mod modClrScheme chgLayout">
        <pc:chgData name="Kevin Bouchard" userId="2fc9e66d-ba45-474f-8a9f-7086b34a7d26" providerId="ADAL" clId="{53572380-99D5-43AC-B21B-A84B0D41D4A2}" dt="2024-01-15T02:14:34.436" v="2747" actId="14100"/>
        <pc:sldMkLst>
          <pc:docMk/>
          <pc:sldMk cId="1362637532" sldId="326"/>
        </pc:sldMkLst>
        <pc:spChg chg="del mod ord">
          <ac:chgData name="Kevin Bouchard" userId="2fc9e66d-ba45-474f-8a9f-7086b34a7d26" providerId="ADAL" clId="{53572380-99D5-43AC-B21B-A84B0D41D4A2}" dt="2024-01-15T01:27:58.687" v="1348" actId="700"/>
          <ac:spMkLst>
            <pc:docMk/>
            <pc:sldMk cId="1362637532" sldId="326"/>
            <ac:spMk id="2" creationId="{804D9BDE-6411-440E-9185-A86C8FF2012E}"/>
          </ac:spMkLst>
        </pc:spChg>
        <pc:spChg chg="del mod ord">
          <ac:chgData name="Kevin Bouchard" userId="2fc9e66d-ba45-474f-8a9f-7086b34a7d26" providerId="ADAL" clId="{53572380-99D5-43AC-B21B-A84B0D41D4A2}" dt="2024-01-15T01:27:58.687" v="1348" actId="700"/>
          <ac:spMkLst>
            <pc:docMk/>
            <pc:sldMk cId="1362637532" sldId="326"/>
            <ac:spMk id="3" creationId="{A50F37D4-7CB8-679F-16C7-6B6D9C7F2CE0}"/>
          </ac:spMkLst>
        </pc:spChg>
        <pc:spChg chg="del mod ord">
          <ac:chgData name="Kevin Bouchard" userId="2fc9e66d-ba45-474f-8a9f-7086b34a7d26" providerId="ADAL" clId="{53572380-99D5-43AC-B21B-A84B0D41D4A2}" dt="2024-01-15T01:53:02.475" v="2449" actId="478"/>
          <ac:spMkLst>
            <pc:docMk/>
            <pc:sldMk cId="1362637532" sldId="326"/>
            <ac:spMk id="4" creationId="{E47F77E4-93F2-94C0-C8B1-6817C84BEE6F}"/>
          </ac:spMkLst>
        </pc:spChg>
        <pc:spChg chg="mod ord">
          <ac:chgData name="Kevin Bouchard" userId="2fc9e66d-ba45-474f-8a9f-7086b34a7d26" providerId="ADAL" clId="{53572380-99D5-43AC-B21B-A84B0D41D4A2}" dt="2024-01-15T02:11:47.655" v="2526" actId="700"/>
          <ac:spMkLst>
            <pc:docMk/>
            <pc:sldMk cId="1362637532" sldId="326"/>
            <ac:spMk id="5" creationId="{18684F41-5309-4C1C-B60A-610E4E3E8FC3}"/>
          </ac:spMkLst>
        </pc:spChg>
        <pc:spChg chg="add del mod ord">
          <ac:chgData name="Kevin Bouchard" userId="2fc9e66d-ba45-474f-8a9f-7086b34a7d26" providerId="ADAL" clId="{53572380-99D5-43AC-B21B-A84B0D41D4A2}" dt="2024-01-15T01:28:12.495" v="1349" actId="700"/>
          <ac:spMkLst>
            <pc:docMk/>
            <pc:sldMk cId="1362637532" sldId="326"/>
            <ac:spMk id="6" creationId="{5F5902B0-BC47-C3C1-8339-39037DAAE742}"/>
          </ac:spMkLst>
        </pc:spChg>
        <pc:spChg chg="add del mod ord">
          <ac:chgData name="Kevin Bouchard" userId="2fc9e66d-ba45-474f-8a9f-7086b34a7d26" providerId="ADAL" clId="{53572380-99D5-43AC-B21B-A84B0D41D4A2}" dt="2024-01-15T01:28:12.495" v="1349" actId="700"/>
          <ac:spMkLst>
            <pc:docMk/>
            <pc:sldMk cId="1362637532" sldId="326"/>
            <ac:spMk id="7" creationId="{902502F2-37D8-7C10-5D87-23F176447879}"/>
          </ac:spMkLst>
        </pc:spChg>
        <pc:spChg chg="add mod ord">
          <ac:chgData name="Kevin Bouchard" userId="2fc9e66d-ba45-474f-8a9f-7086b34a7d26" providerId="ADAL" clId="{53572380-99D5-43AC-B21B-A84B0D41D4A2}" dt="2024-01-15T02:11:47.655" v="2526" actId="700"/>
          <ac:spMkLst>
            <pc:docMk/>
            <pc:sldMk cId="1362637532" sldId="326"/>
            <ac:spMk id="8" creationId="{6DF76BA3-267D-F4A5-7C5A-F9E7D0EE001C}"/>
          </ac:spMkLst>
        </pc:spChg>
        <pc:spChg chg="add del mod ord">
          <ac:chgData name="Kevin Bouchard" userId="2fc9e66d-ba45-474f-8a9f-7086b34a7d26" providerId="ADAL" clId="{53572380-99D5-43AC-B21B-A84B0D41D4A2}" dt="2024-01-15T01:30:50.934" v="1372" actId="22"/>
          <ac:spMkLst>
            <pc:docMk/>
            <pc:sldMk cId="1362637532" sldId="326"/>
            <ac:spMk id="9" creationId="{E65A0734-EBB8-8C55-5EE4-295E5A665885}"/>
          </ac:spMkLst>
        </pc:spChg>
        <pc:spChg chg="add mod ord">
          <ac:chgData name="Kevin Bouchard" userId="2fc9e66d-ba45-474f-8a9f-7086b34a7d26" providerId="ADAL" clId="{53572380-99D5-43AC-B21B-A84B0D41D4A2}" dt="2024-01-15T02:11:47.655" v="2526" actId="700"/>
          <ac:spMkLst>
            <pc:docMk/>
            <pc:sldMk cId="1362637532" sldId="326"/>
            <ac:spMk id="12" creationId="{8C1509D9-4905-BAA3-63E2-F6332C1F00B1}"/>
          </ac:spMkLst>
        </pc:spChg>
        <pc:spChg chg="add mod ord">
          <ac:chgData name="Kevin Bouchard" userId="2fc9e66d-ba45-474f-8a9f-7086b34a7d26" providerId="ADAL" clId="{53572380-99D5-43AC-B21B-A84B0D41D4A2}" dt="2024-01-15T02:11:47.655" v="2526" actId="700"/>
          <ac:spMkLst>
            <pc:docMk/>
            <pc:sldMk cId="1362637532" sldId="326"/>
            <ac:spMk id="13" creationId="{194DD0C9-73E9-A1D9-B98F-B52A68BB92FE}"/>
          </ac:spMkLst>
        </pc:spChg>
        <pc:spChg chg="add del mod ord">
          <ac:chgData name="Kevin Bouchard" userId="2fc9e66d-ba45-474f-8a9f-7086b34a7d26" providerId="ADAL" clId="{53572380-99D5-43AC-B21B-A84B0D41D4A2}" dt="2024-01-15T01:32:20.728" v="1437" actId="3680"/>
          <ac:spMkLst>
            <pc:docMk/>
            <pc:sldMk cId="1362637532" sldId="326"/>
            <ac:spMk id="14" creationId="{5F4433B1-4457-415C-01AD-751AC4388434}"/>
          </ac:spMkLst>
        </pc:spChg>
        <pc:spChg chg="add del mod ord">
          <ac:chgData name="Kevin Bouchard" userId="2fc9e66d-ba45-474f-8a9f-7086b34a7d26" providerId="ADAL" clId="{53572380-99D5-43AC-B21B-A84B0D41D4A2}" dt="2024-01-15T02:11:47.655" v="2526" actId="700"/>
          <ac:spMkLst>
            <pc:docMk/>
            <pc:sldMk cId="1362637532" sldId="326"/>
            <ac:spMk id="21" creationId="{A0881434-D4A8-3058-4BFE-6837C2F5E0A7}"/>
          </ac:spMkLst>
        </pc:spChg>
        <pc:spChg chg="add del mod">
          <ac:chgData name="Kevin Bouchard" userId="2fc9e66d-ba45-474f-8a9f-7086b34a7d26" providerId="ADAL" clId="{53572380-99D5-43AC-B21B-A84B0D41D4A2}" dt="2024-01-15T01:54:37.939" v="2472" actId="478"/>
          <ac:spMkLst>
            <pc:docMk/>
            <pc:sldMk cId="1362637532" sldId="326"/>
            <ac:spMk id="42" creationId="{3E631DAE-5017-0D38-D8D7-FFDD70F8C655}"/>
          </ac:spMkLst>
        </pc:spChg>
        <pc:spChg chg="add del mod">
          <ac:chgData name="Kevin Bouchard" userId="2fc9e66d-ba45-474f-8a9f-7086b34a7d26" providerId="ADAL" clId="{53572380-99D5-43AC-B21B-A84B0D41D4A2}" dt="2024-01-15T02:10:43.007" v="2498" actId="478"/>
          <ac:spMkLst>
            <pc:docMk/>
            <pc:sldMk cId="1362637532" sldId="326"/>
            <ac:spMk id="49" creationId="{0B8C0CE9-5388-0A8B-75FD-B2D012F93B4D}"/>
          </ac:spMkLst>
        </pc:spChg>
        <pc:spChg chg="add del mod">
          <ac:chgData name="Kevin Bouchard" userId="2fc9e66d-ba45-474f-8a9f-7086b34a7d26" providerId="ADAL" clId="{53572380-99D5-43AC-B21B-A84B0D41D4A2}" dt="2024-01-15T02:10:50.150" v="2502" actId="478"/>
          <ac:spMkLst>
            <pc:docMk/>
            <pc:sldMk cId="1362637532" sldId="326"/>
            <ac:spMk id="50" creationId="{411B3D69-7B3A-BCF6-5A58-D4B1485EE015}"/>
          </ac:spMkLst>
        </pc:spChg>
        <pc:spChg chg="add del mod">
          <ac:chgData name="Kevin Bouchard" userId="2fc9e66d-ba45-474f-8a9f-7086b34a7d26" providerId="ADAL" clId="{53572380-99D5-43AC-B21B-A84B0D41D4A2}" dt="2024-01-15T02:11:14.794" v="2521" actId="478"/>
          <ac:spMkLst>
            <pc:docMk/>
            <pc:sldMk cId="1362637532" sldId="326"/>
            <ac:spMk id="51" creationId="{C4318549-C9D5-5D3F-98D3-1FCBA9429C09}"/>
          </ac:spMkLst>
        </pc:spChg>
        <pc:spChg chg="add mod">
          <ac:chgData name="Kevin Bouchard" userId="2fc9e66d-ba45-474f-8a9f-7086b34a7d26" providerId="ADAL" clId="{53572380-99D5-43AC-B21B-A84B0D41D4A2}" dt="2024-01-15T02:14:30.406" v="2746" actId="1076"/>
          <ac:spMkLst>
            <pc:docMk/>
            <pc:sldMk cId="1362637532" sldId="326"/>
            <ac:spMk id="52" creationId="{F82EAD1A-1DF9-5A79-020F-CCEB28F0BE0F}"/>
          </ac:spMkLst>
        </pc:spChg>
        <pc:graphicFrameChg chg="add del mod ord modGraphic">
          <ac:chgData name="Kevin Bouchard" userId="2fc9e66d-ba45-474f-8a9f-7086b34a7d26" providerId="ADAL" clId="{53572380-99D5-43AC-B21B-A84B0D41D4A2}" dt="2024-01-15T01:34:08.670" v="1459" actId="478"/>
          <ac:graphicFrameMkLst>
            <pc:docMk/>
            <pc:sldMk cId="1362637532" sldId="326"/>
            <ac:graphicFrameMk id="15" creationId="{2681C0AA-F670-D7FC-0C9E-DC6476B606DA}"/>
          </ac:graphicFrameMkLst>
        </pc:graphicFrameChg>
        <pc:picChg chg="add mod ord">
          <ac:chgData name="Kevin Bouchard" userId="2fc9e66d-ba45-474f-8a9f-7086b34a7d26" providerId="ADAL" clId="{53572380-99D5-43AC-B21B-A84B0D41D4A2}" dt="2024-01-15T02:11:47.655" v="2526" actId="700"/>
          <ac:picMkLst>
            <pc:docMk/>
            <pc:sldMk cId="1362637532" sldId="326"/>
            <ac:picMk id="11" creationId="{9FD5BBC6-5760-65D7-2F84-2C89BD8A4F78}"/>
          </ac:picMkLst>
        </pc:picChg>
        <pc:picChg chg="add mod">
          <ac:chgData name="Kevin Bouchard" userId="2fc9e66d-ba45-474f-8a9f-7086b34a7d26" providerId="ADAL" clId="{53572380-99D5-43AC-B21B-A84B0D41D4A2}" dt="2024-01-15T01:33:27.350" v="1448" actId="931"/>
          <ac:picMkLst>
            <pc:docMk/>
            <pc:sldMk cId="1362637532" sldId="326"/>
            <ac:picMk id="17" creationId="{835B0867-207E-0525-03B6-64ABD12C075B}"/>
          </ac:picMkLst>
        </pc:picChg>
        <pc:picChg chg="add mod">
          <ac:chgData name="Kevin Bouchard" userId="2fc9e66d-ba45-474f-8a9f-7086b34a7d26" providerId="ADAL" clId="{53572380-99D5-43AC-B21B-A84B0D41D4A2}" dt="2024-01-15T01:53:30.504" v="2457" actId="1076"/>
          <ac:picMkLst>
            <pc:docMk/>
            <pc:sldMk cId="1362637532" sldId="326"/>
            <ac:picMk id="19" creationId="{70A03C3B-0C00-C6A6-6B21-D0415E04CB2F}"/>
          </ac:picMkLst>
        </pc:picChg>
        <pc:picChg chg="add mod">
          <ac:chgData name="Kevin Bouchard" userId="2fc9e66d-ba45-474f-8a9f-7086b34a7d26" providerId="ADAL" clId="{53572380-99D5-43AC-B21B-A84B0D41D4A2}" dt="2024-01-15T01:34:25.049" v="1462" actId="931"/>
          <ac:picMkLst>
            <pc:docMk/>
            <pc:sldMk cId="1362637532" sldId="326"/>
            <ac:picMk id="23" creationId="{4A721333-F576-D4BA-7E30-C312921AE85C}"/>
          </ac:picMkLst>
        </pc:picChg>
        <pc:picChg chg="add mod">
          <ac:chgData name="Kevin Bouchard" userId="2fc9e66d-ba45-474f-8a9f-7086b34a7d26" providerId="ADAL" clId="{53572380-99D5-43AC-B21B-A84B0D41D4A2}" dt="2024-01-15T01:34:36.119" v="1464" actId="931"/>
          <ac:picMkLst>
            <pc:docMk/>
            <pc:sldMk cId="1362637532" sldId="326"/>
            <ac:picMk id="25" creationId="{F5576F8E-9EFE-0B79-6B26-E4C76A0BAEFF}"/>
          </ac:picMkLst>
        </pc:picChg>
        <pc:picChg chg="add mod">
          <ac:chgData name="Kevin Bouchard" userId="2fc9e66d-ba45-474f-8a9f-7086b34a7d26" providerId="ADAL" clId="{53572380-99D5-43AC-B21B-A84B0D41D4A2}" dt="2024-01-15T01:50:52.075" v="2256" actId="1076"/>
          <ac:picMkLst>
            <pc:docMk/>
            <pc:sldMk cId="1362637532" sldId="326"/>
            <ac:picMk id="27" creationId="{328E313B-C693-EF56-1505-488A93E14BDB}"/>
          </ac:picMkLst>
        </pc:picChg>
        <pc:picChg chg="add mod">
          <ac:chgData name="Kevin Bouchard" userId="2fc9e66d-ba45-474f-8a9f-7086b34a7d26" providerId="ADAL" clId="{53572380-99D5-43AC-B21B-A84B0D41D4A2}" dt="2024-01-15T01:50:57.162" v="2258" actId="1076"/>
          <ac:picMkLst>
            <pc:docMk/>
            <pc:sldMk cId="1362637532" sldId="326"/>
            <ac:picMk id="29" creationId="{8F0FD756-39BE-2D3E-790C-28E0C55813D2}"/>
          </ac:picMkLst>
        </pc:picChg>
        <pc:picChg chg="add mod">
          <ac:chgData name="Kevin Bouchard" userId="2fc9e66d-ba45-474f-8a9f-7086b34a7d26" providerId="ADAL" clId="{53572380-99D5-43AC-B21B-A84B0D41D4A2}" dt="2024-01-15T01:50:46.548" v="2253" actId="1076"/>
          <ac:picMkLst>
            <pc:docMk/>
            <pc:sldMk cId="1362637532" sldId="326"/>
            <ac:picMk id="31" creationId="{CD06F978-ECC2-1B67-1F8A-73828C7FE8B6}"/>
          </ac:picMkLst>
        </pc:picChg>
        <pc:picChg chg="add mod">
          <ac:chgData name="Kevin Bouchard" userId="2fc9e66d-ba45-474f-8a9f-7086b34a7d26" providerId="ADAL" clId="{53572380-99D5-43AC-B21B-A84B0D41D4A2}" dt="2024-01-15T01:51:31.780" v="2267" actId="1076"/>
          <ac:picMkLst>
            <pc:docMk/>
            <pc:sldMk cId="1362637532" sldId="326"/>
            <ac:picMk id="33" creationId="{5CB04454-3290-CA9A-9C48-FE9CAF32D14F}"/>
          </ac:picMkLst>
        </pc:picChg>
        <pc:picChg chg="add mod">
          <ac:chgData name="Kevin Bouchard" userId="2fc9e66d-ba45-474f-8a9f-7086b34a7d26" providerId="ADAL" clId="{53572380-99D5-43AC-B21B-A84B0D41D4A2}" dt="2024-01-15T01:51:35.490" v="2268" actId="1076"/>
          <ac:picMkLst>
            <pc:docMk/>
            <pc:sldMk cId="1362637532" sldId="326"/>
            <ac:picMk id="35" creationId="{2B5B39DA-AF7A-0C8D-9767-E030BC1B9B96}"/>
          </ac:picMkLst>
        </pc:picChg>
        <pc:picChg chg="add mod">
          <ac:chgData name="Kevin Bouchard" userId="2fc9e66d-ba45-474f-8a9f-7086b34a7d26" providerId="ADAL" clId="{53572380-99D5-43AC-B21B-A84B0D41D4A2}" dt="2024-01-15T01:53:38.553" v="2459" actId="1076"/>
          <ac:picMkLst>
            <pc:docMk/>
            <pc:sldMk cId="1362637532" sldId="326"/>
            <ac:picMk id="37" creationId="{120A6FDE-EB9B-FB3F-C735-AE088D75A63B}"/>
          </ac:picMkLst>
        </pc:picChg>
        <pc:picChg chg="add mod">
          <ac:chgData name="Kevin Bouchard" userId="2fc9e66d-ba45-474f-8a9f-7086b34a7d26" providerId="ADAL" clId="{53572380-99D5-43AC-B21B-A84B0D41D4A2}" dt="2024-01-15T01:53:59.239" v="2466" actId="14100"/>
          <ac:picMkLst>
            <pc:docMk/>
            <pc:sldMk cId="1362637532" sldId="326"/>
            <ac:picMk id="39" creationId="{3ACA4406-0B49-279D-E742-903C65B77E4B}"/>
          </ac:picMkLst>
        </pc:picChg>
        <pc:picChg chg="add mod">
          <ac:chgData name="Kevin Bouchard" userId="2fc9e66d-ba45-474f-8a9f-7086b34a7d26" providerId="ADAL" clId="{53572380-99D5-43AC-B21B-A84B0D41D4A2}" dt="2024-01-15T01:54:58.267" v="2476" actId="1076"/>
          <ac:picMkLst>
            <pc:docMk/>
            <pc:sldMk cId="1362637532" sldId="326"/>
            <ac:picMk id="41" creationId="{3E72AB46-2BE9-3E09-BD79-E26D19E672E9}"/>
          </ac:picMkLst>
        </pc:picChg>
        <pc:picChg chg="add mod">
          <ac:chgData name="Kevin Bouchard" userId="2fc9e66d-ba45-474f-8a9f-7086b34a7d26" providerId="ADAL" clId="{53572380-99D5-43AC-B21B-A84B0D41D4A2}" dt="2024-01-15T02:08:49.025" v="2483" actId="1076"/>
          <ac:picMkLst>
            <pc:docMk/>
            <pc:sldMk cId="1362637532" sldId="326"/>
            <ac:picMk id="44" creationId="{D34ADEC0-FFC8-DC4E-34EB-6AB01A8ED82E}"/>
          </ac:picMkLst>
        </pc:picChg>
        <pc:inkChg chg="add del">
          <ac:chgData name="Kevin Bouchard" userId="2fc9e66d-ba45-474f-8a9f-7086b34a7d26" providerId="ADAL" clId="{53572380-99D5-43AC-B21B-A84B0D41D4A2}" dt="2024-01-15T02:09:12.349" v="2485" actId="9405"/>
          <ac:inkMkLst>
            <pc:docMk/>
            <pc:sldMk cId="1362637532" sldId="326"/>
            <ac:inkMk id="45" creationId="{840A3556-1CA3-61C5-E7F6-185AD3EB0247}"/>
          </ac:inkMkLst>
        </pc:inkChg>
        <pc:cxnChg chg="add mod">
          <ac:chgData name="Kevin Bouchard" userId="2fc9e66d-ba45-474f-8a9f-7086b34a7d26" providerId="ADAL" clId="{53572380-99D5-43AC-B21B-A84B0D41D4A2}" dt="2024-01-15T02:14:34.436" v="2747" actId="14100"/>
          <ac:cxnSpMkLst>
            <pc:docMk/>
            <pc:sldMk cId="1362637532" sldId="326"/>
            <ac:cxnSpMk id="47" creationId="{C44573D0-6E33-83BF-66D8-3EA53C06BBBB}"/>
          </ac:cxnSpMkLst>
        </pc:cxnChg>
      </pc:sldChg>
      <pc:sldChg chg="addSp delSp modSp add mod ord modClrScheme chgLayout">
        <pc:chgData name="Kevin Bouchard" userId="2fc9e66d-ba45-474f-8a9f-7086b34a7d26" providerId="ADAL" clId="{53572380-99D5-43AC-B21B-A84B0D41D4A2}" dt="2024-01-15T14:18:36.458" v="3777" actId="1076"/>
        <pc:sldMkLst>
          <pc:docMk/>
          <pc:sldMk cId="396038393" sldId="1111"/>
        </pc:sldMkLst>
        <pc:spChg chg="mod">
          <ac:chgData name="Kevin Bouchard" userId="2fc9e66d-ba45-474f-8a9f-7086b34a7d26" providerId="ADAL" clId="{53572380-99D5-43AC-B21B-A84B0D41D4A2}" dt="2024-01-15T14:18:33.034" v="3776" actId="14100"/>
          <ac:spMkLst>
            <pc:docMk/>
            <pc:sldMk cId="396038393" sldId="1111"/>
            <ac:spMk id="2" creationId="{02B0DFBA-8E53-FA0F-32D2-391E67B0BC24}"/>
          </ac:spMkLst>
        </pc:spChg>
        <pc:spChg chg="mod ord">
          <ac:chgData name="Kevin Bouchard" userId="2fc9e66d-ba45-474f-8a9f-7086b34a7d26" providerId="ADAL" clId="{53572380-99D5-43AC-B21B-A84B0D41D4A2}" dt="2024-01-15T02:32:00.825" v="3019" actId="700"/>
          <ac:spMkLst>
            <pc:docMk/>
            <pc:sldMk cId="396038393" sldId="1111"/>
            <ac:spMk id="3" creationId="{063CBDCF-D470-2B49-88B9-0389A7B45545}"/>
          </ac:spMkLst>
        </pc:spChg>
        <pc:spChg chg="mod ord">
          <ac:chgData name="Kevin Bouchard" userId="2fc9e66d-ba45-474f-8a9f-7086b34a7d26" providerId="ADAL" clId="{53572380-99D5-43AC-B21B-A84B0D41D4A2}" dt="2024-01-15T02:32:08.756" v="3021" actId="1076"/>
          <ac:spMkLst>
            <pc:docMk/>
            <pc:sldMk cId="396038393" sldId="1111"/>
            <ac:spMk id="5" creationId="{24A82F61-8DF2-5755-30A9-73AF7158C6FC}"/>
          </ac:spMkLst>
        </pc:spChg>
        <pc:spChg chg="add del mod ord">
          <ac:chgData name="Kevin Bouchard" userId="2fc9e66d-ba45-474f-8a9f-7086b34a7d26" providerId="ADAL" clId="{53572380-99D5-43AC-B21B-A84B0D41D4A2}" dt="2024-01-15T02:32:20.247" v="3022" actId="478"/>
          <ac:spMkLst>
            <pc:docMk/>
            <pc:sldMk cId="396038393" sldId="1111"/>
            <ac:spMk id="6" creationId="{3AE40EB1-DE5A-2134-0FE9-3278E6BF2B5D}"/>
          </ac:spMkLst>
        </pc:spChg>
        <pc:spChg chg="mod">
          <ac:chgData name="Kevin Bouchard" userId="2fc9e66d-ba45-474f-8a9f-7086b34a7d26" providerId="ADAL" clId="{53572380-99D5-43AC-B21B-A84B0D41D4A2}" dt="2024-01-15T14:18:27.285" v="3775" actId="1076"/>
          <ac:spMkLst>
            <pc:docMk/>
            <pc:sldMk cId="396038393" sldId="1111"/>
            <ac:spMk id="66" creationId="{4FFAF7E4-273C-6F4A-B14E-0F3C7388043B}"/>
          </ac:spMkLst>
        </pc:spChg>
        <pc:spChg chg="mod">
          <ac:chgData name="Kevin Bouchard" userId="2fc9e66d-ba45-474f-8a9f-7086b34a7d26" providerId="ADAL" clId="{53572380-99D5-43AC-B21B-A84B0D41D4A2}" dt="2024-01-15T14:18:36.458" v="3777" actId="1076"/>
          <ac:spMkLst>
            <pc:docMk/>
            <pc:sldMk cId="396038393" sldId="1111"/>
            <ac:spMk id="67" creationId="{59A90736-03E4-7641-9233-0226FDF2AF6C}"/>
          </ac:spMkLst>
        </pc:spChg>
        <pc:spChg chg="mod">
          <ac:chgData name="Kevin Bouchard" userId="2fc9e66d-ba45-474f-8a9f-7086b34a7d26" providerId="ADAL" clId="{53572380-99D5-43AC-B21B-A84B0D41D4A2}" dt="2024-01-15T14:18:24.470" v="3774" actId="14100"/>
          <ac:spMkLst>
            <pc:docMk/>
            <pc:sldMk cId="396038393" sldId="1111"/>
            <ac:spMk id="68" creationId="{6308E277-43CE-8944-8B3F-64DDF425FFCD}"/>
          </ac:spMkLst>
        </pc:spChg>
      </pc:sldChg>
      <pc:sldChg chg="modSp add mod ord">
        <pc:chgData name="Kevin Bouchard" userId="2fc9e66d-ba45-474f-8a9f-7086b34a7d26" providerId="ADAL" clId="{53572380-99D5-43AC-B21B-A84B0D41D4A2}" dt="2024-01-15T14:19:31.725" v="3787" actId="20577"/>
        <pc:sldMkLst>
          <pc:docMk/>
          <pc:sldMk cId="1255369057" sldId="1112"/>
        </pc:sldMkLst>
        <pc:spChg chg="mod">
          <ac:chgData name="Kevin Bouchard" userId="2fc9e66d-ba45-474f-8a9f-7086b34a7d26" providerId="ADAL" clId="{53572380-99D5-43AC-B21B-A84B0D41D4A2}" dt="2024-01-15T14:19:04.674" v="3779" actId="20577"/>
          <ac:spMkLst>
            <pc:docMk/>
            <pc:sldMk cId="1255369057" sldId="1112"/>
            <ac:spMk id="177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2:20:08.347" v="2775" actId="404"/>
          <ac:spMkLst>
            <pc:docMk/>
            <pc:sldMk cId="1255369057" sldId="1112"/>
            <ac:spMk id="17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2:20:08.347" v="2775" actId="404"/>
          <ac:spMkLst>
            <pc:docMk/>
            <pc:sldMk cId="1255369057" sldId="1112"/>
            <ac:spMk id="179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14:19:31.725" v="3787" actId="20577"/>
          <ac:spMkLst>
            <pc:docMk/>
            <pc:sldMk cId="1255369057" sldId="1112"/>
            <ac:spMk id="180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2:20:08.347" v="2775" actId="404"/>
          <ac:spMkLst>
            <pc:docMk/>
            <pc:sldMk cId="1255369057" sldId="1112"/>
            <ac:spMk id="181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2:20:08.347" v="2775" actId="404"/>
          <ac:spMkLst>
            <pc:docMk/>
            <pc:sldMk cId="1255369057" sldId="1112"/>
            <ac:spMk id="182" creationId="{00000000-0000-0000-0000-000000000000}"/>
          </ac:spMkLst>
        </pc:spChg>
        <pc:grpChg chg="mod">
          <ac:chgData name="Kevin Bouchard" userId="2fc9e66d-ba45-474f-8a9f-7086b34a7d26" providerId="ADAL" clId="{53572380-99D5-43AC-B21B-A84B0D41D4A2}" dt="2024-01-15T02:19:36.754" v="2770" actId="1076"/>
          <ac:grpSpMkLst>
            <pc:docMk/>
            <pc:sldMk cId="1255369057" sldId="1112"/>
            <ac:grpSpMk id="2" creationId="{305CA8FA-DDCB-7A52-D368-B0EEE4811A3F}"/>
          </ac:grpSpMkLst>
        </pc:grpChg>
      </pc:sldChg>
      <pc:sldChg chg="delSp modSp add mod">
        <pc:chgData name="Kevin Bouchard" userId="2fc9e66d-ba45-474f-8a9f-7086b34a7d26" providerId="ADAL" clId="{53572380-99D5-43AC-B21B-A84B0D41D4A2}" dt="2024-01-15T14:28:30.819" v="3818" actId="478"/>
        <pc:sldMkLst>
          <pc:docMk/>
          <pc:sldMk cId="959819770" sldId="1116"/>
        </pc:sldMkLst>
        <pc:spChg chg="mod">
          <ac:chgData name="Kevin Bouchard" userId="2fc9e66d-ba45-474f-8a9f-7086b34a7d26" providerId="ADAL" clId="{53572380-99D5-43AC-B21B-A84B0D41D4A2}" dt="2024-01-15T02:21:23.953" v="2786" actId="14100"/>
          <ac:spMkLst>
            <pc:docMk/>
            <pc:sldMk cId="959819770" sldId="1116"/>
            <ac:spMk id="2" creationId="{B7D0A2D9-DC0D-FF3B-A394-18C42078CFA8}"/>
          </ac:spMkLst>
        </pc:spChg>
        <pc:spChg chg="del">
          <ac:chgData name="Kevin Bouchard" userId="2fc9e66d-ba45-474f-8a9f-7086b34a7d26" providerId="ADAL" clId="{53572380-99D5-43AC-B21B-A84B0D41D4A2}" dt="2024-01-15T14:28:30.819" v="3818" actId="478"/>
          <ac:spMkLst>
            <pc:docMk/>
            <pc:sldMk cId="959819770" sldId="1116"/>
            <ac:spMk id="3" creationId="{DF6F89F6-B208-FD19-2003-09279FCAC27D}"/>
          </ac:spMkLst>
        </pc:spChg>
        <pc:picChg chg="mod">
          <ac:chgData name="Kevin Bouchard" userId="2fc9e66d-ba45-474f-8a9f-7086b34a7d26" providerId="ADAL" clId="{53572380-99D5-43AC-B21B-A84B0D41D4A2}" dt="2024-01-15T02:21:29.313" v="2787" actId="1076"/>
          <ac:picMkLst>
            <pc:docMk/>
            <pc:sldMk cId="959819770" sldId="1116"/>
            <ac:picMk id="6" creationId="{575F3397-D68F-9B5C-8FB7-4E51F834F1F1}"/>
          </ac:picMkLst>
        </pc:picChg>
        <pc:picChg chg="mod">
          <ac:chgData name="Kevin Bouchard" userId="2fc9e66d-ba45-474f-8a9f-7086b34a7d26" providerId="ADAL" clId="{53572380-99D5-43AC-B21B-A84B0D41D4A2}" dt="2024-01-15T02:20:53.821" v="2777" actId="1076"/>
          <ac:picMkLst>
            <pc:docMk/>
            <pc:sldMk cId="959819770" sldId="1116"/>
            <ac:picMk id="7" creationId="{7E6AD6A9-9BB0-77A0-0774-6B0010F07D38}"/>
          </ac:picMkLst>
        </pc:picChg>
      </pc:sldChg>
      <pc:sldChg chg="delSp modSp new mod">
        <pc:chgData name="Kevin Bouchard" userId="2fc9e66d-ba45-474f-8a9f-7086b34a7d26" providerId="ADAL" clId="{53572380-99D5-43AC-B21B-A84B0D41D4A2}" dt="2024-01-15T02:31:35.065" v="3018" actId="14100"/>
        <pc:sldMkLst>
          <pc:docMk/>
          <pc:sldMk cId="1152834032" sldId="1117"/>
        </pc:sldMkLst>
        <pc:spChg chg="mod">
          <ac:chgData name="Kevin Bouchard" userId="2fc9e66d-ba45-474f-8a9f-7086b34a7d26" providerId="ADAL" clId="{53572380-99D5-43AC-B21B-A84B0D41D4A2}" dt="2024-01-15T02:22:16.954" v="2847" actId="20577"/>
          <ac:spMkLst>
            <pc:docMk/>
            <pc:sldMk cId="1152834032" sldId="1117"/>
            <ac:spMk id="2" creationId="{E44D0AC6-A9BE-E6B2-6D2F-FC5C2D4F7C67}"/>
          </ac:spMkLst>
        </pc:spChg>
        <pc:spChg chg="mod">
          <ac:chgData name="Kevin Bouchard" userId="2fc9e66d-ba45-474f-8a9f-7086b34a7d26" providerId="ADAL" clId="{53572380-99D5-43AC-B21B-A84B0D41D4A2}" dt="2024-01-15T02:31:35.065" v="3018" actId="14100"/>
          <ac:spMkLst>
            <pc:docMk/>
            <pc:sldMk cId="1152834032" sldId="1117"/>
            <ac:spMk id="3" creationId="{8A9A7A12-A71B-4B20-EBD1-70A31ECC8EF8}"/>
          </ac:spMkLst>
        </pc:spChg>
        <pc:spChg chg="del">
          <ac:chgData name="Kevin Bouchard" userId="2fc9e66d-ba45-474f-8a9f-7086b34a7d26" providerId="ADAL" clId="{53572380-99D5-43AC-B21B-A84B0D41D4A2}" dt="2024-01-15T02:31:22.704" v="3015" actId="478"/>
          <ac:spMkLst>
            <pc:docMk/>
            <pc:sldMk cId="1152834032" sldId="1117"/>
            <ac:spMk id="4" creationId="{09099779-036B-AAC4-19A8-95059DE88E52}"/>
          </ac:spMkLst>
        </pc:spChg>
      </pc:sldChg>
      <pc:sldChg chg="addSp modSp new mod">
        <pc:chgData name="Kevin Bouchard" userId="2fc9e66d-ba45-474f-8a9f-7086b34a7d26" providerId="ADAL" clId="{53572380-99D5-43AC-B21B-A84B0D41D4A2}" dt="2024-01-15T14:36:16.348" v="4096" actId="1076"/>
        <pc:sldMkLst>
          <pc:docMk/>
          <pc:sldMk cId="1562860869" sldId="1118"/>
        </pc:sldMkLst>
        <pc:spChg chg="mod">
          <ac:chgData name="Kevin Bouchard" userId="2fc9e66d-ba45-474f-8a9f-7086b34a7d26" providerId="ADAL" clId="{53572380-99D5-43AC-B21B-A84B0D41D4A2}" dt="2024-01-15T14:32:16.325" v="3846" actId="20577"/>
          <ac:spMkLst>
            <pc:docMk/>
            <pc:sldMk cId="1562860869" sldId="1118"/>
            <ac:spMk id="2" creationId="{7FC30B91-8C9D-3D78-39DB-629C5D14BB0D}"/>
          </ac:spMkLst>
        </pc:spChg>
        <pc:spChg chg="mod">
          <ac:chgData name="Kevin Bouchard" userId="2fc9e66d-ba45-474f-8a9f-7086b34a7d26" providerId="ADAL" clId="{53572380-99D5-43AC-B21B-A84B0D41D4A2}" dt="2024-01-15T14:36:08.921" v="4094" actId="20577"/>
          <ac:spMkLst>
            <pc:docMk/>
            <pc:sldMk cId="1562860869" sldId="1118"/>
            <ac:spMk id="3" creationId="{5F8C43D5-9055-25FA-9422-F5CEEC889E4C}"/>
          </ac:spMkLst>
        </pc:spChg>
        <pc:picChg chg="add mod">
          <ac:chgData name="Kevin Bouchard" userId="2fc9e66d-ba45-474f-8a9f-7086b34a7d26" providerId="ADAL" clId="{53572380-99D5-43AC-B21B-A84B0D41D4A2}" dt="2024-01-15T14:36:16.348" v="4096" actId="1076"/>
          <ac:picMkLst>
            <pc:docMk/>
            <pc:sldMk cId="1562860869" sldId="1118"/>
            <ac:picMk id="7" creationId="{C0B6CEC4-858D-EF6E-00C0-017799E7BF6A}"/>
          </ac:picMkLst>
        </pc:picChg>
        <pc:picChg chg="add mod">
          <ac:chgData name="Kevin Bouchard" userId="2fc9e66d-ba45-474f-8a9f-7086b34a7d26" providerId="ADAL" clId="{53572380-99D5-43AC-B21B-A84B0D41D4A2}" dt="2024-01-15T14:34:40.667" v="3997" actId="1076"/>
          <ac:picMkLst>
            <pc:docMk/>
            <pc:sldMk cId="1562860869" sldId="1118"/>
            <ac:picMk id="9" creationId="{1FB5E648-456B-09FE-2919-2A090DBAD950}"/>
          </ac:picMkLst>
        </pc:picChg>
        <pc:picChg chg="add mod">
          <ac:chgData name="Kevin Bouchard" userId="2fc9e66d-ba45-474f-8a9f-7086b34a7d26" providerId="ADAL" clId="{53572380-99D5-43AC-B21B-A84B0D41D4A2}" dt="2024-01-15T14:35:35.391" v="4001" actId="1076"/>
          <ac:picMkLst>
            <pc:docMk/>
            <pc:sldMk cId="1562860869" sldId="1118"/>
            <ac:picMk id="11" creationId="{9AD608EB-2D3B-1A9D-976B-B3242041C6A1}"/>
          </ac:picMkLst>
        </pc:picChg>
      </pc:sldChg>
      <pc:sldChg chg="addSp delSp modSp new mod">
        <pc:chgData name="Kevin Bouchard" userId="2fc9e66d-ba45-474f-8a9f-7086b34a7d26" providerId="ADAL" clId="{53572380-99D5-43AC-B21B-A84B0D41D4A2}" dt="2024-01-15T15:06:17.493" v="4762" actId="1076"/>
        <pc:sldMkLst>
          <pc:docMk/>
          <pc:sldMk cId="2158745219" sldId="1119"/>
        </pc:sldMkLst>
        <pc:spChg chg="mod">
          <ac:chgData name="Kevin Bouchard" userId="2fc9e66d-ba45-474f-8a9f-7086b34a7d26" providerId="ADAL" clId="{53572380-99D5-43AC-B21B-A84B0D41D4A2}" dt="2024-01-15T15:00:37.446" v="4564" actId="20577"/>
          <ac:spMkLst>
            <pc:docMk/>
            <pc:sldMk cId="2158745219" sldId="1119"/>
            <ac:spMk id="2" creationId="{3A663A60-2E19-4962-3B89-E81550391F4D}"/>
          </ac:spMkLst>
        </pc:spChg>
        <pc:spChg chg="add del mod">
          <ac:chgData name="Kevin Bouchard" userId="2fc9e66d-ba45-474f-8a9f-7086b34a7d26" providerId="ADAL" clId="{53572380-99D5-43AC-B21B-A84B0D41D4A2}" dt="2024-01-15T15:05:55.711" v="4757" actId="20577"/>
          <ac:spMkLst>
            <pc:docMk/>
            <pc:sldMk cId="2158745219" sldId="1119"/>
            <ac:spMk id="3" creationId="{7D646023-9B76-6D73-E7DA-0883FF10B372}"/>
          </ac:spMkLst>
        </pc:spChg>
        <pc:spChg chg="mod">
          <ac:chgData name="Kevin Bouchard" userId="2fc9e66d-ba45-474f-8a9f-7086b34a7d26" providerId="ADAL" clId="{53572380-99D5-43AC-B21B-A84B0D41D4A2}" dt="2024-01-15T15:03:22.761" v="4579" actId="20577"/>
          <ac:spMkLst>
            <pc:docMk/>
            <pc:sldMk cId="2158745219" sldId="1119"/>
            <ac:spMk id="4" creationId="{AFC81BFE-03C9-7F05-0210-5E7CCFD6E9E4}"/>
          </ac:spMkLst>
        </pc:spChg>
        <pc:picChg chg="add del mod ord">
          <ac:chgData name="Kevin Bouchard" userId="2fc9e66d-ba45-474f-8a9f-7086b34a7d26" providerId="ADAL" clId="{53572380-99D5-43AC-B21B-A84B0D41D4A2}" dt="2024-01-15T15:01:04.311" v="4566" actId="22"/>
          <ac:picMkLst>
            <pc:docMk/>
            <pc:sldMk cId="2158745219" sldId="1119"/>
            <ac:picMk id="7" creationId="{2F09FBB6-D5AB-8AE3-A987-17F3471E59ED}"/>
          </ac:picMkLst>
        </pc:picChg>
        <pc:picChg chg="add mod">
          <ac:chgData name="Kevin Bouchard" userId="2fc9e66d-ba45-474f-8a9f-7086b34a7d26" providerId="ADAL" clId="{53572380-99D5-43AC-B21B-A84B0D41D4A2}" dt="2024-01-15T15:02:26.239" v="4574" actId="1076"/>
          <ac:picMkLst>
            <pc:docMk/>
            <pc:sldMk cId="2158745219" sldId="1119"/>
            <ac:picMk id="9" creationId="{C1EF2CC1-35BF-82E4-AAF3-EE00AE1DC424}"/>
          </ac:picMkLst>
        </pc:picChg>
        <pc:picChg chg="add mod">
          <ac:chgData name="Kevin Bouchard" userId="2fc9e66d-ba45-474f-8a9f-7086b34a7d26" providerId="ADAL" clId="{53572380-99D5-43AC-B21B-A84B0D41D4A2}" dt="2024-01-15T15:02:23.879" v="4573" actId="1076"/>
          <ac:picMkLst>
            <pc:docMk/>
            <pc:sldMk cId="2158745219" sldId="1119"/>
            <ac:picMk id="11" creationId="{F2273140-CC82-18B6-E0D2-6602D62D3415}"/>
          </ac:picMkLst>
        </pc:picChg>
        <pc:picChg chg="add mod">
          <ac:chgData name="Kevin Bouchard" userId="2fc9e66d-ba45-474f-8a9f-7086b34a7d26" providerId="ADAL" clId="{53572380-99D5-43AC-B21B-A84B0D41D4A2}" dt="2024-01-15T15:06:17.493" v="4762" actId="1076"/>
          <ac:picMkLst>
            <pc:docMk/>
            <pc:sldMk cId="2158745219" sldId="1119"/>
            <ac:picMk id="13" creationId="{9E73713D-023B-468B-4528-0A4741267CD4}"/>
          </ac:picMkLst>
        </pc:picChg>
      </pc:sldChg>
      <pc:sldChg chg="new del">
        <pc:chgData name="Kevin Bouchard" userId="2fc9e66d-ba45-474f-8a9f-7086b34a7d26" providerId="ADAL" clId="{53572380-99D5-43AC-B21B-A84B0D41D4A2}" dt="2024-01-15T16:54:23.677" v="6351" actId="47"/>
        <pc:sldMkLst>
          <pc:docMk/>
          <pc:sldMk cId="1242960065" sldId="1120"/>
        </pc:sldMkLst>
      </pc:sldChg>
      <pc:sldChg chg="modSp add mod">
        <pc:chgData name="Kevin Bouchard" userId="2fc9e66d-ba45-474f-8a9f-7086b34a7d26" providerId="ADAL" clId="{53572380-99D5-43AC-B21B-A84B0D41D4A2}" dt="2024-01-17T01:19:05.267" v="7761" actId="20577"/>
        <pc:sldMkLst>
          <pc:docMk/>
          <pc:sldMk cId="2153676427" sldId="1120"/>
        </pc:sldMkLst>
        <pc:spChg chg="mod">
          <ac:chgData name="Kevin Bouchard" userId="2fc9e66d-ba45-474f-8a9f-7086b34a7d26" providerId="ADAL" clId="{53572380-99D5-43AC-B21B-A84B0D41D4A2}" dt="2024-01-17T01:19:05.267" v="7761" actId="20577"/>
          <ac:spMkLst>
            <pc:docMk/>
            <pc:sldMk cId="2153676427" sldId="1120"/>
            <ac:spMk id="3" creationId="{00000000-0000-0000-0000-000000000000}"/>
          </ac:spMkLst>
        </pc:spChg>
      </pc:sldChg>
      <pc:sldChg chg="new del">
        <pc:chgData name="Kevin Bouchard" userId="2fc9e66d-ba45-474f-8a9f-7086b34a7d26" providerId="ADAL" clId="{53572380-99D5-43AC-B21B-A84B0D41D4A2}" dt="2024-01-15T16:40:53.397" v="5781" actId="47"/>
        <pc:sldMkLst>
          <pc:docMk/>
          <pc:sldMk cId="3115040985" sldId="1120"/>
        </pc:sldMkLst>
      </pc:sldChg>
      <pc:sldChg chg="addSp delSp modSp new mod setBg modClrScheme chgLayout modNotesTx">
        <pc:chgData name="Kevin Bouchard" userId="2fc9e66d-ba45-474f-8a9f-7086b34a7d26" providerId="ADAL" clId="{53572380-99D5-43AC-B21B-A84B0D41D4A2}" dt="2024-01-17T01:59:36.282" v="9006" actId="20577"/>
        <pc:sldMkLst>
          <pc:docMk/>
          <pc:sldMk cId="1873278241" sldId="1121"/>
        </pc:sldMkLst>
        <pc:spChg chg="del mod ord">
          <ac:chgData name="Kevin Bouchard" userId="2fc9e66d-ba45-474f-8a9f-7086b34a7d26" providerId="ADAL" clId="{53572380-99D5-43AC-B21B-A84B0D41D4A2}" dt="2024-01-17T01:42:46.455" v="8231" actId="700"/>
          <ac:spMkLst>
            <pc:docMk/>
            <pc:sldMk cId="1873278241" sldId="1121"/>
            <ac:spMk id="2" creationId="{838F6B36-2F6E-729A-B74B-DE4663A685B9}"/>
          </ac:spMkLst>
        </pc:spChg>
        <pc:spChg chg="del mod ord">
          <ac:chgData name="Kevin Bouchard" userId="2fc9e66d-ba45-474f-8a9f-7086b34a7d26" providerId="ADAL" clId="{53572380-99D5-43AC-B21B-A84B0D41D4A2}" dt="2024-01-17T01:42:46.455" v="8231" actId="700"/>
          <ac:spMkLst>
            <pc:docMk/>
            <pc:sldMk cId="1873278241" sldId="1121"/>
            <ac:spMk id="3" creationId="{84AC8292-2C41-60E3-7B86-BE23B7300C04}"/>
          </ac:spMkLst>
        </pc:spChg>
        <pc:spChg chg="mod ord">
          <ac:chgData name="Kevin Bouchard" userId="2fc9e66d-ba45-474f-8a9f-7086b34a7d26" providerId="ADAL" clId="{53572380-99D5-43AC-B21B-A84B0D41D4A2}" dt="2024-01-17T01:45:50.088" v="8246" actId="26606"/>
          <ac:spMkLst>
            <pc:docMk/>
            <pc:sldMk cId="1873278241" sldId="1121"/>
            <ac:spMk id="4" creationId="{D910AA0E-BBFC-D751-B7C0-5C64D8F00A24}"/>
          </ac:spMkLst>
        </pc:spChg>
        <pc:spChg chg="mod ord">
          <ac:chgData name="Kevin Bouchard" userId="2fc9e66d-ba45-474f-8a9f-7086b34a7d26" providerId="ADAL" clId="{53572380-99D5-43AC-B21B-A84B0D41D4A2}" dt="2024-01-17T01:45:50.088" v="8246" actId="26606"/>
          <ac:spMkLst>
            <pc:docMk/>
            <pc:sldMk cId="1873278241" sldId="1121"/>
            <ac:spMk id="5" creationId="{6A527DC4-13C7-BF67-467F-54ACE5B2D9CC}"/>
          </ac:spMkLst>
        </pc:spChg>
        <pc:spChg chg="add mod ord">
          <ac:chgData name="Kevin Bouchard" userId="2fc9e66d-ba45-474f-8a9f-7086b34a7d26" providerId="ADAL" clId="{53572380-99D5-43AC-B21B-A84B0D41D4A2}" dt="2024-01-17T01:46:08.278" v="8269" actId="20577"/>
          <ac:spMkLst>
            <pc:docMk/>
            <pc:sldMk cId="1873278241" sldId="1121"/>
            <ac:spMk id="6" creationId="{49DEF03A-0BC6-E52E-6B1E-72FD1FC63CEC}"/>
          </ac:spMkLst>
        </pc:spChg>
        <pc:spChg chg="add del mod ord">
          <ac:chgData name="Kevin Bouchard" userId="2fc9e66d-ba45-474f-8a9f-7086b34a7d26" providerId="ADAL" clId="{53572380-99D5-43AC-B21B-A84B0D41D4A2}" dt="2024-01-17T01:45:00.499" v="8232" actId="931"/>
          <ac:spMkLst>
            <pc:docMk/>
            <pc:sldMk cId="1873278241" sldId="1121"/>
            <ac:spMk id="7" creationId="{679AF638-FB95-A06B-77DB-4029D546058A}"/>
          </ac:spMkLst>
        </pc:spChg>
        <pc:spChg chg="add mod ord">
          <ac:chgData name="Kevin Bouchard" userId="2fc9e66d-ba45-474f-8a9f-7086b34a7d26" providerId="ADAL" clId="{53572380-99D5-43AC-B21B-A84B0D41D4A2}" dt="2024-01-17T01:54:48.959" v="8642" actId="20577"/>
          <ac:spMkLst>
            <pc:docMk/>
            <pc:sldMk cId="1873278241" sldId="1121"/>
            <ac:spMk id="8" creationId="{911DBD53-CEC7-4C4B-8E40-AE2E824CD1F9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19" creationId="{E009DD9B-5EE2-4C0D-8B2B-351C8C102205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21" creationId="{E720DB99-7745-4E75-9D96-AAB6D55C531E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23" creationId="{D68803C4-E159-4360-B7BB-74205C8F782D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25" creationId="{504B0465-3B07-49BF-BEA7-D81476246293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27" creationId="{49B7FFA5-14CB-4A4F-9BCC-CA3AA5D9D276}"/>
          </ac:spMkLst>
        </pc:spChg>
        <pc:spChg chg="add del">
          <ac:chgData name="Kevin Bouchard" userId="2fc9e66d-ba45-474f-8a9f-7086b34a7d26" providerId="ADAL" clId="{53572380-99D5-43AC-B21B-A84B0D41D4A2}" dt="2024-01-17T01:45:44.478" v="8243" actId="26606"/>
          <ac:spMkLst>
            <pc:docMk/>
            <pc:sldMk cId="1873278241" sldId="1121"/>
            <ac:spMk id="29" creationId="{04E48745-7512-4EC2-9E20-9092D12150CA}"/>
          </ac:spMkLst>
        </pc:spChg>
        <pc:spChg chg="add del">
          <ac:chgData name="Kevin Bouchard" userId="2fc9e66d-ba45-474f-8a9f-7086b34a7d26" providerId="ADAL" clId="{53572380-99D5-43AC-B21B-A84B0D41D4A2}" dt="2024-01-17T01:45:50.054" v="8245" actId="26606"/>
          <ac:spMkLst>
            <pc:docMk/>
            <pc:sldMk cId="1873278241" sldId="1121"/>
            <ac:spMk id="34" creationId="{484E34F7-E155-426C-A88E-8AEA6CF3F7EC}"/>
          </ac:spMkLst>
        </pc:spChg>
        <pc:spChg chg="add">
          <ac:chgData name="Kevin Bouchard" userId="2fc9e66d-ba45-474f-8a9f-7086b34a7d26" providerId="ADAL" clId="{53572380-99D5-43AC-B21B-A84B0D41D4A2}" dt="2024-01-17T01:45:50.088" v="8246" actId="26606"/>
          <ac:spMkLst>
            <pc:docMk/>
            <pc:sldMk cId="1873278241" sldId="1121"/>
            <ac:spMk id="37" creationId="{D8AFD15B-CF29-4306-884F-47675092F91F}"/>
          </ac:spMkLst>
        </pc:spChg>
        <pc:spChg chg="add">
          <ac:chgData name="Kevin Bouchard" userId="2fc9e66d-ba45-474f-8a9f-7086b34a7d26" providerId="ADAL" clId="{53572380-99D5-43AC-B21B-A84B0D41D4A2}" dt="2024-01-17T01:45:50.088" v="8246" actId="26606"/>
          <ac:spMkLst>
            <pc:docMk/>
            <pc:sldMk cId="1873278241" sldId="1121"/>
            <ac:spMk id="38" creationId="{96349AB3-1BD3-41E1-8979-1DBDCB5CDCF9}"/>
          </ac:spMkLst>
        </pc:spChg>
        <pc:grpChg chg="add del">
          <ac:chgData name="Kevin Bouchard" userId="2fc9e66d-ba45-474f-8a9f-7086b34a7d26" providerId="ADAL" clId="{53572380-99D5-43AC-B21B-A84B0D41D4A2}" dt="2024-01-17T01:45:44.478" v="8243" actId="26606"/>
          <ac:grpSpMkLst>
            <pc:docMk/>
            <pc:sldMk cId="1873278241" sldId="1121"/>
            <ac:grpSpMk id="15" creationId="{16DBFAD4-B5FC-442B-A283-381B01B195F7}"/>
          </ac:grpSpMkLst>
        </pc:grpChg>
        <pc:grpChg chg="add del">
          <ac:chgData name="Kevin Bouchard" userId="2fc9e66d-ba45-474f-8a9f-7086b34a7d26" providerId="ADAL" clId="{53572380-99D5-43AC-B21B-A84B0D41D4A2}" dt="2024-01-17T01:45:50.054" v="8245" actId="26606"/>
          <ac:grpSpMkLst>
            <pc:docMk/>
            <pc:sldMk cId="1873278241" sldId="1121"/>
            <ac:grpSpMk id="31" creationId="{16DBFAD4-B5FC-442B-A283-381B01B195F7}"/>
          </ac:grpSpMkLst>
        </pc:grpChg>
        <pc:grpChg chg="add">
          <ac:chgData name="Kevin Bouchard" userId="2fc9e66d-ba45-474f-8a9f-7086b34a7d26" providerId="ADAL" clId="{53572380-99D5-43AC-B21B-A84B0D41D4A2}" dt="2024-01-17T01:45:50.088" v="8246" actId="26606"/>
          <ac:grpSpMkLst>
            <pc:docMk/>
            <pc:sldMk cId="1873278241" sldId="1121"/>
            <ac:grpSpMk id="36" creationId="{16DBFAD4-B5FC-442B-A283-381B01B195F7}"/>
          </ac:grpSpMkLst>
        </pc:grpChg>
        <pc:grpChg chg="add">
          <ac:chgData name="Kevin Bouchard" userId="2fc9e66d-ba45-474f-8a9f-7086b34a7d26" providerId="ADAL" clId="{53572380-99D5-43AC-B21B-A84B0D41D4A2}" dt="2024-01-17T01:45:50.088" v="8246" actId="26606"/>
          <ac:grpSpMkLst>
            <pc:docMk/>
            <pc:sldMk cId="1873278241" sldId="1121"/>
            <ac:grpSpMk id="39" creationId="{54CA915D-BDF0-41F8-B00E-FB186EFF7BD6}"/>
          </ac:grpSpMkLst>
        </pc:grpChg>
        <pc:picChg chg="add mod ord modCrop">
          <ac:chgData name="Kevin Bouchard" userId="2fc9e66d-ba45-474f-8a9f-7086b34a7d26" providerId="ADAL" clId="{53572380-99D5-43AC-B21B-A84B0D41D4A2}" dt="2024-01-17T01:54:42.033" v="8639" actId="18131"/>
          <ac:picMkLst>
            <pc:docMk/>
            <pc:sldMk cId="1873278241" sldId="1121"/>
            <ac:picMk id="10" creationId="{3B51213C-829B-AE92-288F-07B2C0730EF3}"/>
          </ac:picMkLst>
        </pc:picChg>
      </pc:sldChg>
      <pc:sldChg chg="addSp delSp modSp new mod modClrScheme chgLayout modNotesTx">
        <pc:chgData name="Kevin Bouchard" userId="2fc9e66d-ba45-474f-8a9f-7086b34a7d26" providerId="ADAL" clId="{53572380-99D5-43AC-B21B-A84B0D41D4A2}" dt="2024-01-17T02:18:21.235" v="9497" actId="20577"/>
        <pc:sldMkLst>
          <pc:docMk/>
          <pc:sldMk cId="4259805719" sldId="1122"/>
        </pc:sldMkLst>
        <pc:spChg chg="del mod ord">
          <ac:chgData name="Kevin Bouchard" userId="2fc9e66d-ba45-474f-8a9f-7086b34a7d26" providerId="ADAL" clId="{53572380-99D5-43AC-B21B-A84B0D41D4A2}" dt="2024-01-17T01:54:56.231" v="8644" actId="700"/>
          <ac:spMkLst>
            <pc:docMk/>
            <pc:sldMk cId="4259805719" sldId="1122"/>
            <ac:spMk id="2" creationId="{F7AC459A-F5D5-0709-56AB-FE26214D75A5}"/>
          </ac:spMkLst>
        </pc:spChg>
        <pc:spChg chg="del mod ord">
          <ac:chgData name="Kevin Bouchard" userId="2fc9e66d-ba45-474f-8a9f-7086b34a7d26" providerId="ADAL" clId="{53572380-99D5-43AC-B21B-A84B0D41D4A2}" dt="2024-01-17T01:54:56.231" v="8644" actId="700"/>
          <ac:spMkLst>
            <pc:docMk/>
            <pc:sldMk cId="4259805719" sldId="1122"/>
            <ac:spMk id="3" creationId="{C21AA7ED-0845-2823-0812-D21BBD07DADA}"/>
          </ac:spMkLst>
        </pc:spChg>
        <pc:spChg chg="del">
          <ac:chgData name="Kevin Bouchard" userId="2fc9e66d-ba45-474f-8a9f-7086b34a7d26" providerId="ADAL" clId="{53572380-99D5-43AC-B21B-A84B0D41D4A2}" dt="2024-01-17T01:54:56.231" v="8644" actId="700"/>
          <ac:spMkLst>
            <pc:docMk/>
            <pc:sldMk cId="4259805719" sldId="1122"/>
            <ac:spMk id="4" creationId="{8F2524EE-4030-7E65-F485-545604E697E8}"/>
          </ac:spMkLst>
        </pc:spChg>
        <pc:spChg chg="mod ord">
          <ac:chgData name="Kevin Bouchard" userId="2fc9e66d-ba45-474f-8a9f-7086b34a7d26" providerId="ADAL" clId="{53572380-99D5-43AC-B21B-A84B0D41D4A2}" dt="2024-01-17T01:54:56.231" v="8644" actId="700"/>
          <ac:spMkLst>
            <pc:docMk/>
            <pc:sldMk cId="4259805719" sldId="1122"/>
            <ac:spMk id="5" creationId="{F927D861-3072-D4B8-DA05-9D0955BBED7E}"/>
          </ac:spMkLst>
        </pc:spChg>
        <pc:spChg chg="mod ord">
          <ac:chgData name="Kevin Bouchard" userId="2fc9e66d-ba45-474f-8a9f-7086b34a7d26" providerId="ADAL" clId="{53572380-99D5-43AC-B21B-A84B0D41D4A2}" dt="2024-01-17T01:54:56.231" v="8644" actId="700"/>
          <ac:spMkLst>
            <pc:docMk/>
            <pc:sldMk cId="4259805719" sldId="1122"/>
            <ac:spMk id="6" creationId="{F5FCA84E-7957-5C09-9768-40CBCD987671}"/>
          </ac:spMkLst>
        </pc:spChg>
        <pc:spChg chg="add mod ord">
          <ac:chgData name="Kevin Bouchard" userId="2fc9e66d-ba45-474f-8a9f-7086b34a7d26" providerId="ADAL" clId="{53572380-99D5-43AC-B21B-A84B0D41D4A2}" dt="2024-01-17T01:55:40.567" v="8681" actId="20577"/>
          <ac:spMkLst>
            <pc:docMk/>
            <pc:sldMk cId="4259805719" sldId="1122"/>
            <ac:spMk id="7" creationId="{2C04BA62-BB1D-3C68-1421-12AD15E633AA}"/>
          </ac:spMkLst>
        </pc:spChg>
        <pc:spChg chg="add mod ord">
          <ac:chgData name="Kevin Bouchard" userId="2fc9e66d-ba45-474f-8a9f-7086b34a7d26" providerId="ADAL" clId="{53572380-99D5-43AC-B21B-A84B0D41D4A2}" dt="2024-01-17T02:07:20.594" v="9375" actId="20577"/>
          <ac:spMkLst>
            <pc:docMk/>
            <pc:sldMk cId="4259805719" sldId="1122"/>
            <ac:spMk id="8" creationId="{A7CD19CF-C8F9-1E3B-DDA2-DF52E108A17E}"/>
          </ac:spMkLst>
        </pc:spChg>
      </pc:sldChg>
      <pc:sldChg chg="new del">
        <pc:chgData name="Kevin Bouchard" userId="2fc9e66d-ba45-474f-8a9f-7086b34a7d26" providerId="ADAL" clId="{53572380-99D5-43AC-B21B-A84B0D41D4A2}" dt="2024-01-17T02:17:48.372" v="9377" actId="47"/>
        <pc:sldMkLst>
          <pc:docMk/>
          <pc:sldMk cId="2988690805" sldId="1123"/>
        </pc:sldMkLst>
      </pc:sldChg>
      <pc:sldMasterChg chg="modSp modSldLayout">
        <pc:chgData name="Kevin Bouchard" userId="2fc9e66d-ba45-474f-8a9f-7086b34a7d26" providerId="ADAL" clId="{53572380-99D5-43AC-B21B-A84B0D41D4A2}" dt="2024-01-15T01:13:44.460" v="103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53572380-99D5-43AC-B21B-A84B0D41D4A2}" dt="2024-01-15T01:13:44.460" v="103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53572380-99D5-43AC-B21B-A84B0D41D4A2}" dt="2024-01-15T01:13:44.460" v="103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53572380-99D5-43AC-B21B-A84B0D41D4A2}" dt="2024-01-15T01:13:44.460" v="103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53572380-99D5-43AC-B21B-A84B0D41D4A2}" dt="2024-01-15T01:13:44.460" v="103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53572380-99D5-43AC-B21B-A84B0D41D4A2}" dt="2024-01-15T01:13:44.460" v="103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53572380-99D5-43AC-B21B-A84B0D41D4A2}" dt="2024-01-15T01:13:44.460" v="103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53572380-99D5-43AC-B21B-A84B0D41D4A2}" dt="2024-01-15T01:13:44.460" v="103"/>
          <pc:sldLayoutMkLst>
            <pc:docMk/>
            <pc:sldMasterMk cId="159949412" sldId="2147483780"/>
            <pc:sldLayoutMk cId="2839209864" sldId="2147483792"/>
          </pc:sldLayoutMkLst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839209864" sldId="2147483792"/>
              <ac:spMk id="20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839209864" sldId="2147483792"/>
              <ac:spMk id="21" creationId="{00000000-0000-0000-0000-000000000000}"/>
            </ac:spMkLst>
          </pc:spChg>
          <pc:spChg chg="mod">
            <ac:chgData name="Kevin Bouchard" userId="2fc9e66d-ba45-474f-8a9f-7086b34a7d26" providerId="ADAL" clId="{53572380-99D5-43AC-B21B-A84B0D41D4A2}" dt="2024-01-15T01:13:44.460" v="103"/>
            <ac:spMkLst>
              <pc:docMk/>
              <pc:sldMasterMk cId="159949412" sldId="2147483780"/>
              <pc:sldLayoutMk cId="2839209864" sldId="2147483792"/>
              <ac:spMk id="22" creationId="{00000000-0000-0000-0000-000000000000}"/>
            </ac:spMkLst>
          </pc:sp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F7D4CB-A809-4015-B794-2C392B97B067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0BA9CDD7-4AD3-435C-82DB-099CF7E3118B}">
      <dgm:prSet phldrT="[Texte]"/>
      <dgm:spPr/>
      <dgm:t>
        <a:bodyPr/>
        <a:lstStyle/>
        <a:p>
          <a:r>
            <a:rPr lang="fr-CA" dirty="0"/>
            <a:t>Input</a:t>
          </a:r>
          <a:endParaRPr lang="fr-FR" dirty="0"/>
        </a:p>
      </dgm:t>
    </dgm:pt>
    <dgm:pt modelId="{3F38B49A-9EF1-4026-8AB8-0073DC749B7F}" type="parTrans" cxnId="{F6563DBC-F3B2-4089-BF2B-06DD173EC36E}">
      <dgm:prSet/>
      <dgm:spPr/>
      <dgm:t>
        <a:bodyPr/>
        <a:lstStyle/>
        <a:p>
          <a:endParaRPr lang="fr-FR"/>
        </a:p>
      </dgm:t>
    </dgm:pt>
    <dgm:pt modelId="{42C5C054-273A-4A4E-AE17-D2CA40D6132F}" type="sibTrans" cxnId="{F6563DBC-F3B2-4089-BF2B-06DD173EC36E}">
      <dgm:prSet/>
      <dgm:spPr/>
      <dgm:t>
        <a:bodyPr/>
        <a:lstStyle/>
        <a:p>
          <a:endParaRPr lang="fr-FR"/>
        </a:p>
      </dgm:t>
    </dgm:pt>
    <dgm:pt modelId="{CBD09F1E-E009-4270-AB16-2EE42CFE4433}">
      <dgm:prSet phldrT="[Texte]"/>
      <dgm:spPr/>
      <dgm:t>
        <a:bodyPr/>
        <a:lstStyle/>
        <a:p>
          <a:r>
            <a:rPr lang="fr-FR" dirty="0" err="1"/>
            <a:t>Coded</a:t>
          </a:r>
          <a:r>
            <a:rPr lang="fr-FR" dirty="0"/>
            <a:t> </a:t>
          </a:r>
          <a:r>
            <a:rPr lang="fr-FR" dirty="0" err="1"/>
            <a:t>inference</a:t>
          </a:r>
          <a:endParaRPr lang="fr-FR" dirty="0"/>
        </a:p>
      </dgm:t>
    </dgm:pt>
    <dgm:pt modelId="{955E5908-0556-4933-A54E-76555177C92D}" type="parTrans" cxnId="{9FF99624-4888-44C1-9943-86AA2DC55A67}">
      <dgm:prSet/>
      <dgm:spPr/>
      <dgm:t>
        <a:bodyPr/>
        <a:lstStyle/>
        <a:p>
          <a:endParaRPr lang="fr-FR"/>
        </a:p>
      </dgm:t>
    </dgm:pt>
    <dgm:pt modelId="{A79B8FED-0050-4666-AAA4-03BDDCCF393A}" type="sibTrans" cxnId="{9FF99624-4888-44C1-9943-86AA2DC55A67}">
      <dgm:prSet/>
      <dgm:spPr/>
      <dgm:t>
        <a:bodyPr/>
        <a:lstStyle/>
        <a:p>
          <a:endParaRPr lang="fr-FR"/>
        </a:p>
      </dgm:t>
    </dgm:pt>
    <dgm:pt modelId="{7A9EEA38-C93F-425D-9CB2-2DEF40E7DF8E}">
      <dgm:prSet phldrT="[Texte]"/>
      <dgm:spPr/>
      <dgm:t>
        <a:bodyPr/>
        <a:lstStyle/>
        <a:p>
          <a:r>
            <a:rPr lang="fr-FR" dirty="0"/>
            <a:t>Output</a:t>
          </a:r>
        </a:p>
      </dgm:t>
    </dgm:pt>
    <dgm:pt modelId="{BBA79B95-5209-4C3C-B06D-7B34743A88FD}" type="parTrans" cxnId="{81B5FFB7-278A-4648-B40E-459D1F99399A}">
      <dgm:prSet/>
      <dgm:spPr/>
      <dgm:t>
        <a:bodyPr/>
        <a:lstStyle/>
        <a:p>
          <a:endParaRPr lang="fr-FR"/>
        </a:p>
      </dgm:t>
    </dgm:pt>
    <dgm:pt modelId="{370697C8-9502-4E45-AE5B-944863A06229}" type="sibTrans" cxnId="{81B5FFB7-278A-4648-B40E-459D1F99399A}">
      <dgm:prSet/>
      <dgm:spPr/>
      <dgm:t>
        <a:bodyPr/>
        <a:lstStyle/>
        <a:p>
          <a:endParaRPr lang="fr-FR"/>
        </a:p>
      </dgm:t>
    </dgm:pt>
    <dgm:pt modelId="{A4AE077C-1734-4F59-8A17-6DE720CF1441}" type="pres">
      <dgm:prSet presAssocID="{9CF7D4CB-A809-4015-B794-2C392B97B067}" presName="Name0" presStyleCnt="0">
        <dgm:presLayoutVars>
          <dgm:dir/>
          <dgm:animLvl val="lvl"/>
          <dgm:resizeHandles val="exact"/>
        </dgm:presLayoutVars>
      </dgm:prSet>
      <dgm:spPr/>
    </dgm:pt>
    <dgm:pt modelId="{D87908ED-B237-4FCB-B24A-2FE4B22B3632}" type="pres">
      <dgm:prSet presAssocID="{0BA9CDD7-4AD3-435C-82DB-099CF7E3118B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2B8A6BAF-346F-4E6E-A2E0-040C043A8CC7}" type="pres">
      <dgm:prSet presAssocID="{42C5C054-273A-4A4E-AE17-D2CA40D6132F}" presName="parTxOnlySpace" presStyleCnt="0"/>
      <dgm:spPr/>
    </dgm:pt>
    <dgm:pt modelId="{3004CA2A-9810-45B1-9D94-01C34BA8B0AC}" type="pres">
      <dgm:prSet presAssocID="{CBD09F1E-E009-4270-AB16-2EE42CFE4433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68E4E74-3F76-4EF6-A2E5-96D593E09EDF}" type="pres">
      <dgm:prSet presAssocID="{A79B8FED-0050-4666-AAA4-03BDDCCF393A}" presName="parTxOnlySpace" presStyleCnt="0"/>
      <dgm:spPr/>
    </dgm:pt>
    <dgm:pt modelId="{D7048E9A-49BA-494F-A5E3-6F634DFA671F}" type="pres">
      <dgm:prSet presAssocID="{7A9EEA38-C93F-425D-9CB2-2DEF40E7DF8E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9FF99624-4888-44C1-9943-86AA2DC55A67}" srcId="{9CF7D4CB-A809-4015-B794-2C392B97B067}" destId="{CBD09F1E-E009-4270-AB16-2EE42CFE4433}" srcOrd="1" destOrd="0" parTransId="{955E5908-0556-4933-A54E-76555177C92D}" sibTransId="{A79B8FED-0050-4666-AAA4-03BDDCCF393A}"/>
    <dgm:cxn modelId="{76D4A569-27B9-4169-B98E-585FF5B9B1F8}" type="presOf" srcId="{9CF7D4CB-A809-4015-B794-2C392B97B067}" destId="{A4AE077C-1734-4F59-8A17-6DE720CF1441}" srcOrd="0" destOrd="0" presId="urn:microsoft.com/office/officeart/2005/8/layout/chevron1"/>
    <dgm:cxn modelId="{228FB64B-0496-439A-908C-8AAE997C794D}" type="presOf" srcId="{7A9EEA38-C93F-425D-9CB2-2DEF40E7DF8E}" destId="{D7048E9A-49BA-494F-A5E3-6F634DFA671F}" srcOrd="0" destOrd="0" presId="urn:microsoft.com/office/officeart/2005/8/layout/chevron1"/>
    <dgm:cxn modelId="{A7C5409C-5C7B-419B-B632-D4DD9CD459B3}" type="presOf" srcId="{CBD09F1E-E009-4270-AB16-2EE42CFE4433}" destId="{3004CA2A-9810-45B1-9D94-01C34BA8B0AC}" srcOrd="0" destOrd="0" presId="urn:microsoft.com/office/officeart/2005/8/layout/chevron1"/>
    <dgm:cxn modelId="{81B5FFB7-278A-4648-B40E-459D1F99399A}" srcId="{9CF7D4CB-A809-4015-B794-2C392B97B067}" destId="{7A9EEA38-C93F-425D-9CB2-2DEF40E7DF8E}" srcOrd="2" destOrd="0" parTransId="{BBA79B95-5209-4C3C-B06D-7B34743A88FD}" sibTransId="{370697C8-9502-4E45-AE5B-944863A06229}"/>
    <dgm:cxn modelId="{F6563DBC-F3B2-4089-BF2B-06DD173EC36E}" srcId="{9CF7D4CB-A809-4015-B794-2C392B97B067}" destId="{0BA9CDD7-4AD3-435C-82DB-099CF7E3118B}" srcOrd="0" destOrd="0" parTransId="{3F38B49A-9EF1-4026-8AB8-0073DC749B7F}" sibTransId="{42C5C054-273A-4A4E-AE17-D2CA40D6132F}"/>
    <dgm:cxn modelId="{37D8D6ED-3CFE-4FDA-B9CF-012FAEDF4DC7}" type="presOf" srcId="{0BA9CDD7-4AD3-435C-82DB-099CF7E3118B}" destId="{D87908ED-B237-4FCB-B24A-2FE4B22B3632}" srcOrd="0" destOrd="0" presId="urn:microsoft.com/office/officeart/2005/8/layout/chevron1"/>
    <dgm:cxn modelId="{E51BA15A-3BF9-4BC2-8FD8-5B95D77346C0}" type="presParOf" srcId="{A4AE077C-1734-4F59-8A17-6DE720CF1441}" destId="{D87908ED-B237-4FCB-B24A-2FE4B22B3632}" srcOrd="0" destOrd="0" presId="urn:microsoft.com/office/officeart/2005/8/layout/chevron1"/>
    <dgm:cxn modelId="{634426DC-014A-4D75-8671-F14B7671BED9}" type="presParOf" srcId="{A4AE077C-1734-4F59-8A17-6DE720CF1441}" destId="{2B8A6BAF-346F-4E6E-A2E0-040C043A8CC7}" srcOrd="1" destOrd="0" presId="urn:microsoft.com/office/officeart/2005/8/layout/chevron1"/>
    <dgm:cxn modelId="{29B4E596-873E-4313-8497-6CC25681BDDC}" type="presParOf" srcId="{A4AE077C-1734-4F59-8A17-6DE720CF1441}" destId="{3004CA2A-9810-45B1-9D94-01C34BA8B0AC}" srcOrd="2" destOrd="0" presId="urn:microsoft.com/office/officeart/2005/8/layout/chevron1"/>
    <dgm:cxn modelId="{8D610786-ADDB-4A53-BE28-A5297CFCBFFE}" type="presParOf" srcId="{A4AE077C-1734-4F59-8A17-6DE720CF1441}" destId="{068E4E74-3F76-4EF6-A2E5-96D593E09EDF}" srcOrd="3" destOrd="0" presId="urn:microsoft.com/office/officeart/2005/8/layout/chevron1"/>
    <dgm:cxn modelId="{EC3683C9-399C-42CC-995A-191DAFCC9847}" type="presParOf" srcId="{A4AE077C-1734-4F59-8A17-6DE720CF1441}" destId="{D7048E9A-49BA-494F-A5E3-6F634DFA671F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F7D4CB-A809-4015-B794-2C392B97B067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0BA9CDD7-4AD3-435C-82DB-099CF7E3118B}">
      <dgm:prSet phldrT="[Texte]"/>
      <dgm:spPr/>
      <dgm:t>
        <a:bodyPr/>
        <a:lstStyle/>
        <a:p>
          <a:r>
            <a:rPr lang="fr-CA" dirty="0"/>
            <a:t>Input</a:t>
          </a:r>
          <a:endParaRPr lang="fr-FR" dirty="0"/>
        </a:p>
      </dgm:t>
    </dgm:pt>
    <dgm:pt modelId="{3F38B49A-9EF1-4026-8AB8-0073DC749B7F}" type="parTrans" cxnId="{F6563DBC-F3B2-4089-BF2B-06DD173EC36E}">
      <dgm:prSet/>
      <dgm:spPr/>
      <dgm:t>
        <a:bodyPr/>
        <a:lstStyle/>
        <a:p>
          <a:endParaRPr lang="fr-FR"/>
        </a:p>
      </dgm:t>
    </dgm:pt>
    <dgm:pt modelId="{42C5C054-273A-4A4E-AE17-D2CA40D6132F}" type="sibTrans" cxnId="{F6563DBC-F3B2-4089-BF2B-06DD173EC36E}">
      <dgm:prSet/>
      <dgm:spPr/>
      <dgm:t>
        <a:bodyPr/>
        <a:lstStyle/>
        <a:p>
          <a:endParaRPr lang="fr-FR"/>
        </a:p>
      </dgm:t>
    </dgm:pt>
    <dgm:pt modelId="{7A9EEA38-C93F-425D-9CB2-2DEF40E7DF8E}">
      <dgm:prSet phldrT="[Texte]"/>
      <dgm:spPr/>
      <dgm:t>
        <a:bodyPr/>
        <a:lstStyle/>
        <a:p>
          <a:r>
            <a:rPr lang="fr-FR" dirty="0"/>
            <a:t>Output</a:t>
          </a:r>
        </a:p>
      </dgm:t>
    </dgm:pt>
    <dgm:pt modelId="{BBA79B95-5209-4C3C-B06D-7B34743A88FD}" type="parTrans" cxnId="{81B5FFB7-278A-4648-B40E-459D1F99399A}">
      <dgm:prSet/>
      <dgm:spPr/>
      <dgm:t>
        <a:bodyPr/>
        <a:lstStyle/>
        <a:p>
          <a:endParaRPr lang="fr-FR"/>
        </a:p>
      </dgm:t>
    </dgm:pt>
    <dgm:pt modelId="{370697C8-9502-4E45-AE5B-944863A06229}" type="sibTrans" cxnId="{81B5FFB7-278A-4648-B40E-459D1F99399A}">
      <dgm:prSet/>
      <dgm:spPr/>
      <dgm:t>
        <a:bodyPr/>
        <a:lstStyle/>
        <a:p>
          <a:endParaRPr lang="fr-FR"/>
        </a:p>
      </dgm:t>
    </dgm:pt>
    <dgm:pt modelId="{7AFB8597-6332-4896-BC06-8E0A8FD08D20}">
      <dgm:prSet phldrT="[Texte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fr-CA" dirty="0" err="1"/>
            <a:t>Automated</a:t>
          </a:r>
          <a:r>
            <a:rPr lang="fr-CA" dirty="0"/>
            <a:t> association </a:t>
          </a:r>
          <a:r>
            <a:rPr lang="fr-CA" dirty="0" err="1"/>
            <a:t>from</a:t>
          </a:r>
          <a:r>
            <a:rPr lang="fr-CA" dirty="0"/>
            <a:t> input to output</a:t>
          </a:r>
          <a:endParaRPr lang="fr-FR" dirty="0"/>
        </a:p>
      </dgm:t>
    </dgm:pt>
    <dgm:pt modelId="{3249FB5C-D2CD-459A-8FCD-C64B9EDCC5B7}" type="parTrans" cxnId="{7F5B6B98-2F3F-45EB-BC7F-8B9301080ED3}">
      <dgm:prSet/>
      <dgm:spPr/>
      <dgm:t>
        <a:bodyPr/>
        <a:lstStyle/>
        <a:p>
          <a:endParaRPr lang="fr-FR"/>
        </a:p>
      </dgm:t>
    </dgm:pt>
    <dgm:pt modelId="{36B187E7-417A-4E08-8AB8-002E64090B3E}" type="sibTrans" cxnId="{7F5B6B98-2F3F-45EB-BC7F-8B9301080ED3}">
      <dgm:prSet/>
      <dgm:spPr/>
      <dgm:t>
        <a:bodyPr/>
        <a:lstStyle/>
        <a:p>
          <a:endParaRPr lang="fr-FR"/>
        </a:p>
      </dgm:t>
    </dgm:pt>
    <dgm:pt modelId="{CDA88D4D-0C18-4966-9CF0-DD6A058BB280}">
      <dgm:prSet phldrT="[Texte]"/>
      <dgm:spPr/>
      <dgm:t>
        <a:bodyPr/>
        <a:lstStyle/>
        <a:p>
          <a:r>
            <a:rPr lang="fr-FR" dirty="0"/>
            <a:t>Manual data </a:t>
          </a:r>
          <a:r>
            <a:rPr lang="fr-FR" dirty="0" err="1"/>
            <a:t>preprocessing</a:t>
          </a:r>
          <a:endParaRPr lang="fr-FR" dirty="0"/>
        </a:p>
      </dgm:t>
    </dgm:pt>
    <dgm:pt modelId="{8E91AF34-210C-4B41-9661-C482B1A2DAB1}" type="parTrans" cxnId="{3AFD1598-E5AF-4CEB-92E8-D1934EFF69E6}">
      <dgm:prSet/>
      <dgm:spPr/>
      <dgm:t>
        <a:bodyPr/>
        <a:lstStyle/>
        <a:p>
          <a:endParaRPr lang="fr-CA"/>
        </a:p>
      </dgm:t>
    </dgm:pt>
    <dgm:pt modelId="{98232AB9-3258-4911-8B38-ECE3C2161B87}" type="sibTrans" cxnId="{3AFD1598-E5AF-4CEB-92E8-D1934EFF69E6}">
      <dgm:prSet/>
      <dgm:spPr/>
      <dgm:t>
        <a:bodyPr/>
        <a:lstStyle/>
        <a:p>
          <a:endParaRPr lang="fr-CA"/>
        </a:p>
      </dgm:t>
    </dgm:pt>
    <dgm:pt modelId="{A4AE077C-1734-4F59-8A17-6DE720CF1441}" type="pres">
      <dgm:prSet presAssocID="{9CF7D4CB-A809-4015-B794-2C392B97B067}" presName="Name0" presStyleCnt="0">
        <dgm:presLayoutVars>
          <dgm:dir/>
          <dgm:animLvl val="lvl"/>
          <dgm:resizeHandles val="exact"/>
        </dgm:presLayoutVars>
      </dgm:prSet>
      <dgm:spPr/>
    </dgm:pt>
    <dgm:pt modelId="{D87908ED-B237-4FCB-B24A-2FE4B22B3632}" type="pres">
      <dgm:prSet presAssocID="{0BA9CDD7-4AD3-435C-82DB-099CF7E3118B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2B8A6BAF-346F-4E6E-A2E0-040C043A8CC7}" type="pres">
      <dgm:prSet presAssocID="{42C5C054-273A-4A4E-AE17-D2CA40D6132F}" presName="parTxOnlySpace" presStyleCnt="0"/>
      <dgm:spPr/>
    </dgm:pt>
    <dgm:pt modelId="{888BE712-F676-4A73-8E66-1371EAF99839}" type="pres">
      <dgm:prSet presAssocID="{CDA88D4D-0C18-4966-9CF0-DD6A058BB280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809A75DB-E459-4793-8E33-C3C4200CC7ED}" type="pres">
      <dgm:prSet presAssocID="{98232AB9-3258-4911-8B38-ECE3C2161B87}" presName="parTxOnlySpace" presStyleCnt="0"/>
      <dgm:spPr/>
    </dgm:pt>
    <dgm:pt modelId="{71471F8A-62E9-4400-9082-7B6C8EE77330}" type="pres">
      <dgm:prSet presAssocID="{7AFB8597-6332-4896-BC06-8E0A8FD08D20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1E6ECD3B-D97C-4B91-AD9C-6B1276B38873}" type="pres">
      <dgm:prSet presAssocID="{36B187E7-417A-4E08-8AB8-002E64090B3E}" presName="parTxOnlySpace" presStyleCnt="0"/>
      <dgm:spPr/>
    </dgm:pt>
    <dgm:pt modelId="{D7048E9A-49BA-494F-A5E3-6F634DFA671F}" type="pres">
      <dgm:prSet presAssocID="{7A9EEA38-C93F-425D-9CB2-2DEF40E7DF8E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D8B1FE2F-60A3-4E75-9303-1A63D618D2C3}" type="presOf" srcId="{CDA88D4D-0C18-4966-9CF0-DD6A058BB280}" destId="{888BE712-F676-4A73-8E66-1371EAF99839}" srcOrd="0" destOrd="0" presId="urn:microsoft.com/office/officeart/2005/8/layout/chevron1"/>
    <dgm:cxn modelId="{1C82F25D-AB65-46C3-9E77-14044ED49D7C}" type="presOf" srcId="{7AFB8597-6332-4896-BC06-8E0A8FD08D20}" destId="{71471F8A-62E9-4400-9082-7B6C8EE77330}" srcOrd="0" destOrd="0" presId="urn:microsoft.com/office/officeart/2005/8/layout/chevron1"/>
    <dgm:cxn modelId="{F89D1341-A5D1-4548-A982-7CF6F72C5451}" type="presOf" srcId="{7A9EEA38-C93F-425D-9CB2-2DEF40E7DF8E}" destId="{D7048E9A-49BA-494F-A5E3-6F634DFA671F}" srcOrd="0" destOrd="0" presId="urn:microsoft.com/office/officeart/2005/8/layout/chevron1"/>
    <dgm:cxn modelId="{8F81BF6F-BFED-4D0E-AD48-1E4A9BDE3E6A}" type="presOf" srcId="{0BA9CDD7-4AD3-435C-82DB-099CF7E3118B}" destId="{D87908ED-B237-4FCB-B24A-2FE4B22B3632}" srcOrd="0" destOrd="0" presId="urn:microsoft.com/office/officeart/2005/8/layout/chevron1"/>
    <dgm:cxn modelId="{3AFD1598-E5AF-4CEB-92E8-D1934EFF69E6}" srcId="{9CF7D4CB-A809-4015-B794-2C392B97B067}" destId="{CDA88D4D-0C18-4966-9CF0-DD6A058BB280}" srcOrd="1" destOrd="0" parTransId="{8E91AF34-210C-4B41-9661-C482B1A2DAB1}" sibTransId="{98232AB9-3258-4911-8B38-ECE3C2161B87}"/>
    <dgm:cxn modelId="{7F5B6B98-2F3F-45EB-BC7F-8B9301080ED3}" srcId="{9CF7D4CB-A809-4015-B794-2C392B97B067}" destId="{7AFB8597-6332-4896-BC06-8E0A8FD08D20}" srcOrd="2" destOrd="0" parTransId="{3249FB5C-D2CD-459A-8FCD-C64B9EDCC5B7}" sibTransId="{36B187E7-417A-4E08-8AB8-002E64090B3E}"/>
    <dgm:cxn modelId="{81B5FFB7-278A-4648-B40E-459D1F99399A}" srcId="{9CF7D4CB-A809-4015-B794-2C392B97B067}" destId="{7A9EEA38-C93F-425D-9CB2-2DEF40E7DF8E}" srcOrd="3" destOrd="0" parTransId="{BBA79B95-5209-4C3C-B06D-7B34743A88FD}" sibTransId="{370697C8-9502-4E45-AE5B-944863A06229}"/>
    <dgm:cxn modelId="{F6563DBC-F3B2-4089-BF2B-06DD173EC36E}" srcId="{9CF7D4CB-A809-4015-B794-2C392B97B067}" destId="{0BA9CDD7-4AD3-435C-82DB-099CF7E3118B}" srcOrd="0" destOrd="0" parTransId="{3F38B49A-9EF1-4026-8AB8-0073DC749B7F}" sibTransId="{42C5C054-273A-4A4E-AE17-D2CA40D6132F}"/>
    <dgm:cxn modelId="{DC01CCFD-5838-4C7F-90B4-F48C67934EF5}" type="presOf" srcId="{9CF7D4CB-A809-4015-B794-2C392B97B067}" destId="{A4AE077C-1734-4F59-8A17-6DE720CF1441}" srcOrd="0" destOrd="0" presId="urn:microsoft.com/office/officeart/2005/8/layout/chevron1"/>
    <dgm:cxn modelId="{D11BD326-1551-4139-A839-28558FCFCA53}" type="presParOf" srcId="{A4AE077C-1734-4F59-8A17-6DE720CF1441}" destId="{D87908ED-B237-4FCB-B24A-2FE4B22B3632}" srcOrd="0" destOrd="0" presId="urn:microsoft.com/office/officeart/2005/8/layout/chevron1"/>
    <dgm:cxn modelId="{ED17DDA0-6B5A-4B61-8C87-90EFC5DCA0A5}" type="presParOf" srcId="{A4AE077C-1734-4F59-8A17-6DE720CF1441}" destId="{2B8A6BAF-346F-4E6E-A2E0-040C043A8CC7}" srcOrd="1" destOrd="0" presId="urn:microsoft.com/office/officeart/2005/8/layout/chevron1"/>
    <dgm:cxn modelId="{07C57EED-1479-4743-8418-2A7726EB7BE2}" type="presParOf" srcId="{A4AE077C-1734-4F59-8A17-6DE720CF1441}" destId="{888BE712-F676-4A73-8E66-1371EAF99839}" srcOrd="2" destOrd="0" presId="urn:microsoft.com/office/officeart/2005/8/layout/chevron1"/>
    <dgm:cxn modelId="{DBF69196-C8DC-452E-B391-BE4CBA7DDE90}" type="presParOf" srcId="{A4AE077C-1734-4F59-8A17-6DE720CF1441}" destId="{809A75DB-E459-4793-8E33-C3C4200CC7ED}" srcOrd="3" destOrd="0" presId="urn:microsoft.com/office/officeart/2005/8/layout/chevron1"/>
    <dgm:cxn modelId="{D1110F70-09BF-4392-B346-149E40E1074F}" type="presParOf" srcId="{A4AE077C-1734-4F59-8A17-6DE720CF1441}" destId="{71471F8A-62E9-4400-9082-7B6C8EE77330}" srcOrd="4" destOrd="0" presId="urn:microsoft.com/office/officeart/2005/8/layout/chevron1"/>
    <dgm:cxn modelId="{37C302B7-8B94-4932-8509-2E9BD3FC3D37}" type="presParOf" srcId="{A4AE077C-1734-4F59-8A17-6DE720CF1441}" destId="{1E6ECD3B-D97C-4B91-AD9C-6B1276B38873}" srcOrd="5" destOrd="0" presId="urn:microsoft.com/office/officeart/2005/8/layout/chevron1"/>
    <dgm:cxn modelId="{BE3069C1-ED6B-4B76-9968-C3510574E7B9}" type="presParOf" srcId="{A4AE077C-1734-4F59-8A17-6DE720CF1441}" destId="{D7048E9A-49BA-494F-A5E3-6F634DFA671F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CF7D4CB-A809-4015-B794-2C392B97B067}" type="doc">
      <dgm:prSet loTypeId="urn:microsoft.com/office/officeart/2005/8/layout/chevron1" loCatId="process" qsTypeId="urn:microsoft.com/office/officeart/2005/8/quickstyle/3d3" qsCatId="3D" csTypeId="urn:microsoft.com/office/officeart/2005/8/colors/accent1_2" csCatId="accent1" phldr="1"/>
      <dgm:spPr/>
    </dgm:pt>
    <dgm:pt modelId="{0BA9CDD7-4AD3-435C-82DB-099CF7E3118B}">
      <dgm:prSet phldrT="[Texte]"/>
      <dgm:spPr/>
      <dgm:t>
        <a:bodyPr/>
        <a:lstStyle/>
        <a:p>
          <a:r>
            <a:rPr lang="fr-CA" dirty="0"/>
            <a:t>Input</a:t>
          </a:r>
          <a:endParaRPr lang="fr-FR" dirty="0"/>
        </a:p>
      </dgm:t>
    </dgm:pt>
    <dgm:pt modelId="{3F38B49A-9EF1-4026-8AB8-0073DC749B7F}" type="parTrans" cxnId="{F6563DBC-F3B2-4089-BF2B-06DD173EC36E}">
      <dgm:prSet/>
      <dgm:spPr/>
      <dgm:t>
        <a:bodyPr/>
        <a:lstStyle/>
        <a:p>
          <a:endParaRPr lang="fr-FR"/>
        </a:p>
      </dgm:t>
    </dgm:pt>
    <dgm:pt modelId="{42C5C054-273A-4A4E-AE17-D2CA40D6132F}" type="sibTrans" cxnId="{F6563DBC-F3B2-4089-BF2B-06DD173EC36E}">
      <dgm:prSet/>
      <dgm:spPr/>
      <dgm:t>
        <a:bodyPr/>
        <a:lstStyle/>
        <a:p>
          <a:endParaRPr lang="fr-FR"/>
        </a:p>
      </dgm:t>
    </dgm:pt>
    <dgm:pt modelId="{CBD09F1E-E009-4270-AB16-2EE42CFE4433}">
      <dgm:prSet phldrT="[Texte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fr-FR" dirty="0" err="1"/>
            <a:t>Coarse</a:t>
          </a:r>
          <a:r>
            <a:rPr lang="fr-FR" dirty="0"/>
            <a:t> </a:t>
          </a:r>
          <a:r>
            <a:rPr lang="fr-FR" dirty="0" err="1"/>
            <a:t>features</a:t>
          </a:r>
          <a:endParaRPr lang="fr-FR" dirty="0"/>
        </a:p>
      </dgm:t>
    </dgm:pt>
    <dgm:pt modelId="{955E5908-0556-4933-A54E-76555177C92D}" type="parTrans" cxnId="{9FF99624-4888-44C1-9943-86AA2DC55A67}">
      <dgm:prSet/>
      <dgm:spPr/>
      <dgm:t>
        <a:bodyPr/>
        <a:lstStyle/>
        <a:p>
          <a:endParaRPr lang="fr-FR"/>
        </a:p>
      </dgm:t>
    </dgm:pt>
    <dgm:pt modelId="{A79B8FED-0050-4666-AAA4-03BDDCCF393A}" type="sibTrans" cxnId="{9FF99624-4888-44C1-9943-86AA2DC55A67}">
      <dgm:prSet/>
      <dgm:spPr/>
      <dgm:t>
        <a:bodyPr/>
        <a:lstStyle/>
        <a:p>
          <a:endParaRPr lang="fr-FR"/>
        </a:p>
      </dgm:t>
    </dgm:pt>
    <dgm:pt modelId="{7A9EEA38-C93F-425D-9CB2-2DEF40E7DF8E}">
      <dgm:prSet phldrT="[Texte]"/>
      <dgm:spPr/>
      <dgm:t>
        <a:bodyPr/>
        <a:lstStyle/>
        <a:p>
          <a:r>
            <a:rPr lang="fr-CA" dirty="0"/>
            <a:t>Output</a:t>
          </a:r>
          <a:endParaRPr lang="fr-FR" dirty="0"/>
        </a:p>
      </dgm:t>
    </dgm:pt>
    <dgm:pt modelId="{BBA79B95-5209-4C3C-B06D-7B34743A88FD}" type="parTrans" cxnId="{81B5FFB7-278A-4648-B40E-459D1F99399A}">
      <dgm:prSet/>
      <dgm:spPr/>
      <dgm:t>
        <a:bodyPr/>
        <a:lstStyle/>
        <a:p>
          <a:endParaRPr lang="fr-FR"/>
        </a:p>
      </dgm:t>
    </dgm:pt>
    <dgm:pt modelId="{370697C8-9502-4E45-AE5B-944863A06229}" type="sibTrans" cxnId="{81B5FFB7-278A-4648-B40E-459D1F99399A}">
      <dgm:prSet/>
      <dgm:spPr/>
      <dgm:t>
        <a:bodyPr/>
        <a:lstStyle/>
        <a:p>
          <a:endParaRPr lang="fr-FR"/>
        </a:p>
      </dgm:t>
    </dgm:pt>
    <dgm:pt modelId="{7AFB8597-6332-4896-BC06-8E0A8FD08D20}">
      <dgm:prSet phldrT="[Texte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fr-CA" dirty="0"/>
            <a:t>[</a:t>
          </a:r>
          <a:r>
            <a:rPr lang="fr-CA" dirty="0" err="1"/>
            <a:t>many</a:t>
          </a:r>
          <a:r>
            <a:rPr lang="fr-CA" dirty="0"/>
            <a:t> </a:t>
          </a:r>
          <a:r>
            <a:rPr lang="fr-CA" dirty="0" err="1"/>
            <a:t>refinement</a:t>
          </a:r>
          <a:r>
            <a:rPr lang="fr-CA" dirty="0"/>
            <a:t> layer]</a:t>
          </a:r>
          <a:endParaRPr lang="fr-FR" dirty="0"/>
        </a:p>
      </dgm:t>
    </dgm:pt>
    <dgm:pt modelId="{3249FB5C-D2CD-459A-8FCD-C64B9EDCC5B7}" type="parTrans" cxnId="{7F5B6B98-2F3F-45EB-BC7F-8B9301080ED3}">
      <dgm:prSet/>
      <dgm:spPr/>
      <dgm:t>
        <a:bodyPr/>
        <a:lstStyle/>
        <a:p>
          <a:endParaRPr lang="fr-FR"/>
        </a:p>
      </dgm:t>
    </dgm:pt>
    <dgm:pt modelId="{36B187E7-417A-4E08-8AB8-002E64090B3E}" type="sibTrans" cxnId="{7F5B6B98-2F3F-45EB-BC7F-8B9301080ED3}">
      <dgm:prSet/>
      <dgm:spPr/>
      <dgm:t>
        <a:bodyPr/>
        <a:lstStyle/>
        <a:p>
          <a:endParaRPr lang="fr-FR"/>
        </a:p>
      </dgm:t>
    </dgm:pt>
    <dgm:pt modelId="{E4C75FF9-1B88-4786-B8EF-B5D38A9B3B60}">
      <dgm:prSet phldrT="[Texte]"/>
      <dgm:spPr>
        <a:solidFill>
          <a:schemeClr val="accent3">
            <a:lumMod val="75000"/>
          </a:schemeClr>
        </a:solidFill>
      </dgm:spPr>
      <dgm:t>
        <a:bodyPr/>
        <a:lstStyle/>
        <a:p>
          <a:r>
            <a:rPr lang="fr-FR" dirty="0" err="1"/>
            <a:t>Complex</a:t>
          </a:r>
          <a:r>
            <a:rPr lang="fr-FR" dirty="0"/>
            <a:t> </a:t>
          </a:r>
          <a:r>
            <a:rPr lang="fr-FR" dirty="0" err="1"/>
            <a:t>features</a:t>
          </a:r>
          <a:endParaRPr lang="fr-FR" dirty="0"/>
        </a:p>
      </dgm:t>
    </dgm:pt>
    <dgm:pt modelId="{36AA7E88-5180-4F60-AE84-99E44F9F6C18}" type="parTrans" cxnId="{DDDAFC33-6446-47D8-A8B7-E9ECAEA4655C}">
      <dgm:prSet/>
      <dgm:spPr/>
      <dgm:t>
        <a:bodyPr/>
        <a:lstStyle/>
        <a:p>
          <a:endParaRPr lang="fr-FR"/>
        </a:p>
      </dgm:t>
    </dgm:pt>
    <dgm:pt modelId="{1BF1F8D7-954C-4A5C-80A2-AC000D182EC4}" type="sibTrans" cxnId="{DDDAFC33-6446-47D8-A8B7-E9ECAEA4655C}">
      <dgm:prSet/>
      <dgm:spPr/>
      <dgm:t>
        <a:bodyPr/>
        <a:lstStyle/>
        <a:p>
          <a:endParaRPr lang="fr-FR"/>
        </a:p>
      </dgm:t>
    </dgm:pt>
    <dgm:pt modelId="{F187527E-6F64-4628-95F3-3CF7B9238730}">
      <dgm:prSet phldrT="[Texte]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fr-CA" dirty="0" err="1"/>
            <a:t>Automated</a:t>
          </a:r>
          <a:r>
            <a:rPr lang="fr-CA" dirty="0"/>
            <a:t> association </a:t>
          </a:r>
          <a:r>
            <a:rPr lang="fr-CA" dirty="0" err="1"/>
            <a:t>from</a:t>
          </a:r>
          <a:r>
            <a:rPr lang="fr-CA" dirty="0"/>
            <a:t> input to output</a:t>
          </a:r>
          <a:endParaRPr lang="fr-FR" dirty="0"/>
        </a:p>
      </dgm:t>
    </dgm:pt>
    <dgm:pt modelId="{1C6CF2E7-F66A-4DF1-A40C-99EBC69B545C}" type="parTrans" cxnId="{AF9F8D7F-908F-40E9-9CEF-D3E68F46773C}">
      <dgm:prSet/>
      <dgm:spPr/>
      <dgm:t>
        <a:bodyPr/>
        <a:lstStyle/>
        <a:p>
          <a:endParaRPr lang="fr-FR"/>
        </a:p>
      </dgm:t>
    </dgm:pt>
    <dgm:pt modelId="{5F6F007A-9822-4915-AE93-CD48F33FFEB6}" type="sibTrans" cxnId="{AF9F8D7F-908F-40E9-9CEF-D3E68F46773C}">
      <dgm:prSet/>
      <dgm:spPr/>
      <dgm:t>
        <a:bodyPr/>
        <a:lstStyle/>
        <a:p>
          <a:endParaRPr lang="fr-FR"/>
        </a:p>
      </dgm:t>
    </dgm:pt>
    <dgm:pt modelId="{A4AE077C-1734-4F59-8A17-6DE720CF1441}" type="pres">
      <dgm:prSet presAssocID="{9CF7D4CB-A809-4015-B794-2C392B97B067}" presName="Name0" presStyleCnt="0">
        <dgm:presLayoutVars>
          <dgm:dir/>
          <dgm:animLvl val="lvl"/>
          <dgm:resizeHandles val="exact"/>
        </dgm:presLayoutVars>
      </dgm:prSet>
      <dgm:spPr/>
    </dgm:pt>
    <dgm:pt modelId="{D87908ED-B237-4FCB-B24A-2FE4B22B3632}" type="pres">
      <dgm:prSet presAssocID="{0BA9CDD7-4AD3-435C-82DB-099CF7E3118B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2B8A6BAF-346F-4E6E-A2E0-040C043A8CC7}" type="pres">
      <dgm:prSet presAssocID="{42C5C054-273A-4A4E-AE17-D2CA40D6132F}" presName="parTxOnlySpace" presStyleCnt="0"/>
      <dgm:spPr/>
    </dgm:pt>
    <dgm:pt modelId="{3004CA2A-9810-45B1-9D94-01C34BA8B0AC}" type="pres">
      <dgm:prSet presAssocID="{CBD09F1E-E009-4270-AB16-2EE42CFE4433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068E4E74-3F76-4EF6-A2E5-96D593E09EDF}" type="pres">
      <dgm:prSet presAssocID="{A79B8FED-0050-4666-AAA4-03BDDCCF393A}" presName="parTxOnlySpace" presStyleCnt="0"/>
      <dgm:spPr/>
    </dgm:pt>
    <dgm:pt modelId="{71471F8A-62E9-4400-9082-7B6C8EE77330}" type="pres">
      <dgm:prSet presAssocID="{7AFB8597-6332-4896-BC06-8E0A8FD08D20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1E6ECD3B-D97C-4B91-AD9C-6B1276B38873}" type="pres">
      <dgm:prSet presAssocID="{36B187E7-417A-4E08-8AB8-002E64090B3E}" presName="parTxOnlySpace" presStyleCnt="0"/>
      <dgm:spPr/>
    </dgm:pt>
    <dgm:pt modelId="{C2AB519C-450C-4907-936C-AC3F2426F352}" type="pres">
      <dgm:prSet presAssocID="{E4C75FF9-1B88-4786-B8EF-B5D38A9B3B60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6FDFB3AB-2F62-48BC-B54A-F9C35E764C73}" type="pres">
      <dgm:prSet presAssocID="{1BF1F8D7-954C-4A5C-80A2-AC000D182EC4}" presName="parTxOnlySpace" presStyleCnt="0"/>
      <dgm:spPr/>
    </dgm:pt>
    <dgm:pt modelId="{B2E62ECF-E382-414C-92B9-BC13F1755AB1}" type="pres">
      <dgm:prSet presAssocID="{F187527E-6F64-4628-95F3-3CF7B9238730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9F34D803-469E-477D-8F9F-8275F419622D}" type="pres">
      <dgm:prSet presAssocID="{5F6F007A-9822-4915-AE93-CD48F33FFEB6}" presName="parTxOnlySpace" presStyleCnt="0"/>
      <dgm:spPr/>
    </dgm:pt>
    <dgm:pt modelId="{D7048E9A-49BA-494F-A5E3-6F634DFA671F}" type="pres">
      <dgm:prSet presAssocID="{7A9EEA38-C93F-425D-9CB2-2DEF40E7DF8E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22CB40D-250E-4DE9-BA80-F9EE664D104B}" type="presOf" srcId="{0BA9CDD7-4AD3-435C-82DB-099CF7E3118B}" destId="{D87908ED-B237-4FCB-B24A-2FE4B22B3632}" srcOrd="0" destOrd="0" presId="urn:microsoft.com/office/officeart/2005/8/layout/chevron1"/>
    <dgm:cxn modelId="{DF8EA318-13F9-4118-8CBC-3226C1D18B61}" type="presOf" srcId="{7A9EEA38-C93F-425D-9CB2-2DEF40E7DF8E}" destId="{D7048E9A-49BA-494F-A5E3-6F634DFA671F}" srcOrd="0" destOrd="0" presId="urn:microsoft.com/office/officeart/2005/8/layout/chevron1"/>
    <dgm:cxn modelId="{9FF99624-4888-44C1-9943-86AA2DC55A67}" srcId="{9CF7D4CB-A809-4015-B794-2C392B97B067}" destId="{CBD09F1E-E009-4270-AB16-2EE42CFE4433}" srcOrd="1" destOrd="0" parTransId="{955E5908-0556-4933-A54E-76555177C92D}" sibTransId="{A79B8FED-0050-4666-AAA4-03BDDCCF393A}"/>
    <dgm:cxn modelId="{DDDAFC33-6446-47D8-A8B7-E9ECAEA4655C}" srcId="{9CF7D4CB-A809-4015-B794-2C392B97B067}" destId="{E4C75FF9-1B88-4786-B8EF-B5D38A9B3B60}" srcOrd="3" destOrd="0" parTransId="{36AA7E88-5180-4F60-AE84-99E44F9F6C18}" sibTransId="{1BF1F8D7-954C-4A5C-80A2-AC000D182EC4}"/>
    <dgm:cxn modelId="{8395A07D-DA17-4579-88C5-23ECDCD669FC}" type="presOf" srcId="{E4C75FF9-1B88-4786-B8EF-B5D38A9B3B60}" destId="{C2AB519C-450C-4907-936C-AC3F2426F352}" srcOrd="0" destOrd="0" presId="urn:microsoft.com/office/officeart/2005/8/layout/chevron1"/>
    <dgm:cxn modelId="{AF9F8D7F-908F-40E9-9CEF-D3E68F46773C}" srcId="{9CF7D4CB-A809-4015-B794-2C392B97B067}" destId="{F187527E-6F64-4628-95F3-3CF7B9238730}" srcOrd="4" destOrd="0" parTransId="{1C6CF2E7-F66A-4DF1-A40C-99EBC69B545C}" sibTransId="{5F6F007A-9822-4915-AE93-CD48F33FFEB6}"/>
    <dgm:cxn modelId="{7F5B6B98-2F3F-45EB-BC7F-8B9301080ED3}" srcId="{9CF7D4CB-A809-4015-B794-2C392B97B067}" destId="{7AFB8597-6332-4896-BC06-8E0A8FD08D20}" srcOrd="2" destOrd="0" parTransId="{3249FB5C-D2CD-459A-8FCD-C64B9EDCC5B7}" sibTransId="{36B187E7-417A-4E08-8AB8-002E64090B3E}"/>
    <dgm:cxn modelId="{81B5FFB7-278A-4648-B40E-459D1F99399A}" srcId="{9CF7D4CB-A809-4015-B794-2C392B97B067}" destId="{7A9EEA38-C93F-425D-9CB2-2DEF40E7DF8E}" srcOrd="5" destOrd="0" parTransId="{BBA79B95-5209-4C3C-B06D-7B34743A88FD}" sibTransId="{370697C8-9502-4E45-AE5B-944863A06229}"/>
    <dgm:cxn modelId="{F6563DBC-F3B2-4089-BF2B-06DD173EC36E}" srcId="{9CF7D4CB-A809-4015-B794-2C392B97B067}" destId="{0BA9CDD7-4AD3-435C-82DB-099CF7E3118B}" srcOrd="0" destOrd="0" parTransId="{3F38B49A-9EF1-4026-8AB8-0073DC749B7F}" sibTransId="{42C5C054-273A-4A4E-AE17-D2CA40D6132F}"/>
    <dgm:cxn modelId="{E23489BC-A0A6-4D02-978A-6F2FDC4E1C17}" type="presOf" srcId="{9CF7D4CB-A809-4015-B794-2C392B97B067}" destId="{A4AE077C-1734-4F59-8A17-6DE720CF1441}" srcOrd="0" destOrd="0" presId="urn:microsoft.com/office/officeart/2005/8/layout/chevron1"/>
    <dgm:cxn modelId="{1256F7E4-8F68-4C42-BA2E-8D312D9614A5}" type="presOf" srcId="{7AFB8597-6332-4896-BC06-8E0A8FD08D20}" destId="{71471F8A-62E9-4400-9082-7B6C8EE77330}" srcOrd="0" destOrd="0" presId="urn:microsoft.com/office/officeart/2005/8/layout/chevron1"/>
    <dgm:cxn modelId="{349DA4E7-173C-41FD-AC17-5203B4374545}" type="presOf" srcId="{F187527E-6F64-4628-95F3-3CF7B9238730}" destId="{B2E62ECF-E382-414C-92B9-BC13F1755AB1}" srcOrd="0" destOrd="0" presId="urn:microsoft.com/office/officeart/2005/8/layout/chevron1"/>
    <dgm:cxn modelId="{1B7FA4EF-3510-4A88-8E9B-3E4EB2500125}" type="presOf" srcId="{CBD09F1E-E009-4270-AB16-2EE42CFE4433}" destId="{3004CA2A-9810-45B1-9D94-01C34BA8B0AC}" srcOrd="0" destOrd="0" presId="urn:microsoft.com/office/officeart/2005/8/layout/chevron1"/>
    <dgm:cxn modelId="{41CFA523-3FEB-4D40-BE57-B87067B4FD17}" type="presParOf" srcId="{A4AE077C-1734-4F59-8A17-6DE720CF1441}" destId="{D87908ED-B237-4FCB-B24A-2FE4B22B3632}" srcOrd="0" destOrd="0" presId="urn:microsoft.com/office/officeart/2005/8/layout/chevron1"/>
    <dgm:cxn modelId="{5F78D67B-F9A3-4ABE-823F-870C7BA18ED8}" type="presParOf" srcId="{A4AE077C-1734-4F59-8A17-6DE720CF1441}" destId="{2B8A6BAF-346F-4E6E-A2E0-040C043A8CC7}" srcOrd="1" destOrd="0" presId="urn:microsoft.com/office/officeart/2005/8/layout/chevron1"/>
    <dgm:cxn modelId="{482C0DE2-4EBD-4381-B141-C48E95572F50}" type="presParOf" srcId="{A4AE077C-1734-4F59-8A17-6DE720CF1441}" destId="{3004CA2A-9810-45B1-9D94-01C34BA8B0AC}" srcOrd="2" destOrd="0" presId="urn:microsoft.com/office/officeart/2005/8/layout/chevron1"/>
    <dgm:cxn modelId="{01E32FB5-DA06-46DF-8DFB-B77476EB4BBB}" type="presParOf" srcId="{A4AE077C-1734-4F59-8A17-6DE720CF1441}" destId="{068E4E74-3F76-4EF6-A2E5-96D593E09EDF}" srcOrd="3" destOrd="0" presId="urn:microsoft.com/office/officeart/2005/8/layout/chevron1"/>
    <dgm:cxn modelId="{AA0698C4-AD64-4011-8F2F-565A3C357B8D}" type="presParOf" srcId="{A4AE077C-1734-4F59-8A17-6DE720CF1441}" destId="{71471F8A-62E9-4400-9082-7B6C8EE77330}" srcOrd="4" destOrd="0" presId="urn:microsoft.com/office/officeart/2005/8/layout/chevron1"/>
    <dgm:cxn modelId="{E4DBBE6D-FA4C-4679-993D-91804A938701}" type="presParOf" srcId="{A4AE077C-1734-4F59-8A17-6DE720CF1441}" destId="{1E6ECD3B-D97C-4B91-AD9C-6B1276B38873}" srcOrd="5" destOrd="0" presId="urn:microsoft.com/office/officeart/2005/8/layout/chevron1"/>
    <dgm:cxn modelId="{03983BF8-0894-4F28-B38D-1C8549B3C1E7}" type="presParOf" srcId="{A4AE077C-1734-4F59-8A17-6DE720CF1441}" destId="{C2AB519C-450C-4907-936C-AC3F2426F352}" srcOrd="6" destOrd="0" presId="urn:microsoft.com/office/officeart/2005/8/layout/chevron1"/>
    <dgm:cxn modelId="{29F000FA-A790-4911-966A-11EE58B23605}" type="presParOf" srcId="{A4AE077C-1734-4F59-8A17-6DE720CF1441}" destId="{6FDFB3AB-2F62-48BC-B54A-F9C35E764C73}" srcOrd="7" destOrd="0" presId="urn:microsoft.com/office/officeart/2005/8/layout/chevron1"/>
    <dgm:cxn modelId="{D751BC78-E3C5-4397-B67C-485C31012863}" type="presParOf" srcId="{A4AE077C-1734-4F59-8A17-6DE720CF1441}" destId="{B2E62ECF-E382-414C-92B9-BC13F1755AB1}" srcOrd="8" destOrd="0" presId="urn:microsoft.com/office/officeart/2005/8/layout/chevron1"/>
    <dgm:cxn modelId="{44344EF7-B12D-4C83-8CFC-5313EA64FDE8}" type="presParOf" srcId="{A4AE077C-1734-4F59-8A17-6DE720CF1441}" destId="{9F34D803-469E-477D-8F9F-8275F419622D}" srcOrd="9" destOrd="0" presId="urn:microsoft.com/office/officeart/2005/8/layout/chevron1"/>
    <dgm:cxn modelId="{84F440A2-AE45-448C-833C-D2DF9D41A0DD}" type="presParOf" srcId="{A4AE077C-1734-4F59-8A17-6DE720CF1441}" destId="{D7048E9A-49BA-494F-A5E3-6F634DFA671F}" srcOrd="1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08ED-B237-4FCB-B24A-2FE4B22B3632}">
      <dsp:nvSpPr>
        <dsp:cNvPr id="0" name=""/>
        <dsp:cNvSpPr/>
      </dsp:nvSpPr>
      <dsp:spPr>
        <a:xfrm>
          <a:off x="1433" y="776557"/>
          <a:ext cx="1747021" cy="6988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700" kern="1200" dirty="0"/>
            <a:t>Input</a:t>
          </a:r>
          <a:endParaRPr lang="fr-FR" sz="1700" kern="1200" dirty="0"/>
        </a:p>
      </dsp:txBody>
      <dsp:txXfrm>
        <a:off x="350837" y="776557"/>
        <a:ext cx="1048213" cy="698808"/>
      </dsp:txXfrm>
    </dsp:sp>
    <dsp:sp modelId="{3004CA2A-9810-45B1-9D94-01C34BA8B0AC}">
      <dsp:nvSpPr>
        <dsp:cNvPr id="0" name=""/>
        <dsp:cNvSpPr/>
      </dsp:nvSpPr>
      <dsp:spPr>
        <a:xfrm>
          <a:off x="1573753" y="776557"/>
          <a:ext cx="1747021" cy="6988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 err="1"/>
            <a:t>Coded</a:t>
          </a:r>
          <a:r>
            <a:rPr lang="fr-FR" sz="1700" kern="1200" dirty="0"/>
            <a:t> </a:t>
          </a:r>
          <a:r>
            <a:rPr lang="fr-FR" sz="1700" kern="1200" dirty="0" err="1"/>
            <a:t>inference</a:t>
          </a:r>
          <a:endParaRPr lang="fr-FR" sz="1700" kern="1200" dirty="0"/>
        </a:p>
      </dsp:txBody>
      <dsp:txXfrm>
        <a:off x="1923157" y="776557"/>
        <a:ext cx="1048213" cy="698808"/>
      </dsp:txXfrm>
    </dsp:sp>
    <dsp:sp modelId="{D7048E9A-49BA-494F-A5E3-6F634DFA671F}">
      <dsp:nvSpPr>
        <dsp:cNvPr id="0" name=""/>
        <dsp:cNvSpPr/>
      </dsp:nvSpPr>
      <dsp:spPr>
        <a:xfrm>
          <a:off x="3146073" y="776557"/>
          <a:ext cx="1747021" cy="698808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 dirty="0"/>
            <a:t>Output</a:t>
          </a:r>
        </a:p>
      </dsp:txBody>
      <dsp:txXfrm>
        <a:off x="3495477" y="776557"/>
        <a:ext cx="1048213" cy="6988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08ED-B237-4FCB-B24A-2FE4B22B3632}">
      <dsp:nvSpPr>
        <dsp:cNvPr id="0" name=""/>
        <dsp:cNvSpPr/>
      </dsp:nvSpPr>
      <dsp:spPr>
        <a:xfrm>
          <a:off x="2965" y="780660"/>
          <a:ext cx="1726507" cy="6906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/>
            <a:t>Input</a:t>
          </a:r>
          <a:endParaRPr lang="fr-FR" sz="1100" kern="1200" dirty="0"/>
        </a:p>
      </dsp:txBody>
      <dsp:txXfrm>
        <a:off x="348267" y="780660"/>
        <a:ext cx="1035904" cy="690603"/>
      </dsp:txXfrm>
    </dsp:sp>
    <dsp:sp modelId="{888BE712-F676-4A73-8E66-1371EAF99839}">
      <dsp:nvSpPr>
        <dsp:cNvPr id="0" name=""/>
        <dsp:cNvSpPr/>
      </dsp:nvSpPr>
      <dsp:spPr>
        <a:xfrm>
          <a:off x="1556822" y="780660"/>
          <a:ext cx="1726507" cy="6906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Manual data </a:t>
          </a:r>
          <a:r>
            <a:rPr lang="fr-FR" sz="1100" kern="1200" dirty="0" err="1"/>
            <a:t>preprocessing</a:t>
          </a:r>
          <a:endParaRPr lang="fr-FR" sz="1100" kern="1200" dirty="0"/>
        </a:p>
      </dsp:txBody>
      <dsp:txXfrm>
        <a:off x="1902124" y="780660"/>
        <a:ext cx="1035904" cy="690603"/>
      </dsp:txXfrm>
    </dsp:sp>
    <dsp:sp modelId="{71471F8A-62E9-4400-9082-7B6C8EE77330}">
      <dsp:nvSpPr>
        <dsp:cNvPr id="0" name=""/>
        <dsp:cNvSpPr/>
      </dsp:nvSpPr>
      <dsp:spPr>
        <a:xfrm>
          <a:off x="3110679" y="780660"/>
          <a:ext cx="1726507" cy="690603"/>
        </a:xfrm>
        <a:prstGeom prst="chevron">
          <a:avLst/>
        </a:prstGeom>
        <a:solidFill>
          <a:schemeClr val="accent2">
            <a:lumMod val="5000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100" kern="1200" dirty="0" err="1"/>
            <a:t>Automated</a:t>
          </a:r>
          <a:r>
            <a:rPr lang="fr-CA" sz="1100" kern="1200" dirty="0"/>
            <a:t> association </a:t>
          </a:r>
          <a:r>
            <a:rPr lang="fr-CA" sz="1100" kern="1200" dirty="0" err="1"/>
            <a:t>from</a:t>
          </a:r>
          <a:r>
            <a:rPr lang="fr-CA" sz="1100" kern="1200" dirty="0"/>
            <a:t> input to output</a:t>
          </a:r>
          <a:endParaRPr lang="fr-FR" sz="1100" kern="1200" dirty="0"/>
        </a:p>
      </dsp:txBody>
      <dsp:txXfrm>
        <a:off x="3455981" y="780660"/>
        <a:ext cx="1035904" cy="690603"/>
      </dsp:txXfrm>
    </dsp:sp>
    <dsp:sp modelId="{D7048E9A-49BA-494F-A5E3-6F634DFA671F}">
      <dsp:nvSpPr>
        <dsp:cNvPr id="0" name=""/>
        <dsp:cNvSpPr/>
      </dsp:nvSpPr>
      <dsp:spPr>
        <a:xfrm>
          <a:off x="4664536" y="780660"/>
          <a:ext cx="1726507" cy="69060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100" kern="1200" dirty="0"/>
            <a:t>Output</a:t>
          </a:r>
        </a:p>
      </dsp:txBody>
      <dsp:txXfrm>
        <a:off x="5009838" y="780660"/>
        <a:ext cx="1035904" cy="6906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908ED-B237-4FCB-B24A-2FE4B22B3632}">
      <dsp:nvSpPr>
        <dsp:cNvPr id="0" name=""/>
        <dsp:cNvSpPr/>
      </dsp:nvSpPr>
      <dsp:spPr>
        <a:xfrm>
          <a:off x="4737" y="898351"/>
          <a:ext cx="1762193" cy="704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Input</a:t>
          </a:r>
          <a:endParaRPr lang="fr-FR" sz="1200" kern="1200" dirty="0"/>
        </a:p>
      </dsp:txBody>
      <dsp:txXfrm>
        <a:off x="357176" y="898351"/>
        <a:ext cx="1057316" cy="704877"/>
      </dsp:txXfrm>
    </dsp:sp>
    <dsp:sp modelId="{3004CA2A-9810-45B1-9D94-01C34BA8B0AC}">
      <dsp:nvSpPr>
        <dsp:cNvPr id="0" name=""/>
        <dsp:cNvSpPr/>
      </dsp:nvSpPr>
      <dsp:spPr>
        <a:xfrm>
          <a:off x="1590711" y="898351"/>
          <a:ext cx="1762193" cy="704877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Coarse</a:t>
          </a:r>
          <a:r>
            <a:rPr lang="fr-FR" sz="1200" kern="1200" dirty="0"/>
            <a:t> </a:t>
          </a:r>
          <a:r>
            <a:rPr lang="fr-FR" sz="1200" kern="1200" dirty="0" err="1"/>
            <a:t>features</a:t>
          </a:r>
          <a:endParaRPr lang="fr-FR" sz="1200" kern="1200" dirty="0"/>
        </a:p>
      </dsp:txBody>
      <dsp:txXfrm>
        <a:off x="1943150" y="898351"/>
        <a:ext cx="1057316" cy="704877"/>
      </dsp:txXfrm>
    </dsp:sp>
    <dsp:sp modelId="{71471F8A-62E9-4400-9082-7B6C8EE77330}">
      <dsp:nvSpPr>
        <dsp:cNvPr id="0" name=""/>
        <dsp:cNvSpPr/>
      </dsp:nvSpPr>
      <dsp:spPr>
        <a:xfrm>
          <a:off x="3176686" y="898351"/>
          <a:ext cx="1762193" cy="704877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[</a:t>
          </a:r>
          <a:r>
            <a:rPr lang="fr-CA" sz="1200" kern="1200" dirty="0" err="1"/>
            <a:t>many</a:t>
          </a:r>
          <a:r>
            <a:rPr lang="fr-CA" sz="1200" kern="1200" dirty="0"/>
            <a:t> </a:t>
          </a:r>
          <a:r>
            <a:rPr lang="fr-CA" sz="1200" kern="1200" dirty="0" err="1"/>
            <a:t>refinement</a:t>
          </a:r>
          <a:r>
            <a:rPr lang="fr-CA" sz="1200" kern="1200" dirty="0"/>
            <a:t> layer]</a:t>
          </a:r>
          <a:endParaRPr lang="fr-FR" sz="1200" kern="1200" dirty="0"/>
        </a:p>
      </dsp:txBody>
      <dsp:txXfrm>
        <a:off x="3529125" y="898351"/>
        <a:ext cx="1057316" cy="704877"/>
      </dsp:txXfrm>
    </dsp:sp>
    <dsp:sp modelId="{C2AB519C-450C-4907-936C-AC3F2426F352}">
      <dsp:nvSpPr>
        <dsp:cNvPr id="0" name=""/>
        <dsp:cNvSpPr/>
      </dsp:nvSpPr>
      <dsp:spPr>
        <a:xfrm>
          <a:off x="4762660" y="898351"/>
          <a:ext cx="1762193" cy="704877"/>
        </a:xfrm>
        <a:prstGeom prst="chevron">
          <a:avLst/>
        </a:prstGeom>
        <a:solidFill>
          <a:schemeClr val="accent3">
            <a:lumMod val="7500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200" kern="1200" dirty="0" err="1"/>
            <a:t>Complex</a:t>
          </a:r>
          <a:r>
            <a:rPr lang="fr-FR" sz="1200" kern="1200" dirty="0"/>
            <a:t> </a:t>
          </a:r>
          <a:r>
            <a:rPr lang="fr-FR" sz="1200" kern="1200" dirty="0" err="1"/>
            <a:t>features</a:t>
          </a:r>
          <a:endParaRPr lang="fr-FR" sz="1200" kern="1200" dirty="0"/>
        </a:p>
      </dsp:txBody>
      <dsp:txXfrm>
        <a:off x="5115099" y="898351"/>
        <a:ext cx="1057316" cy="704877"/>
      </dsp:txXfrm>
    </dsp:sp>
    <dsp:sp modelId="{B2E62ECF-E382-414C-92B9-BC13F1755AB1}">
      <dsp:nvSpPr>
        <dsp:cNvPr id="0" name=""/>
        <dsp:cNvSpPr/>
      </dsp:nvSpPr>
      <dsp:spPr>
        <a:xfrm>
          <a:off x="6348635" y="898351"/>
          <a:ext cx="1762193" cy="704877"/>
        </a:xfrm>
        <a:prstGeom prst="chevron">
          <a:avLst/>
        </a:prstGeom>
        <a:solidFill>
          <a:schemeClr val="accent2">
            <a:lumMod val="5000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 err="1"/>
            <a:t>Automated</a:t>
          </a:r>
          <a:r>
            <a:rPr lang="fr-CA" sz="1200" kern="1200" dirty="0"/>
            <a:t> association </a:t>
          </a:r>
          <a:r>
            <a:rPr lang="fr-CA" sz="1200" kern="1200" dirty="0" err="1"/>
            <a:t>from</a:t>
          </a:r>
          <a:r>
            <a:rPr lang="fr-CA" sz="1200" kern="1200" dirty="0"/>
            <a:t> input to output</a:t>
          </a:r>
          <a:endParaRPr lang="fr-FR" sz="1200" kern="1200" dirty="0"/>
        </a:p>
      </dsp:txBody>
      <dsp:txXfrm>
        <a:off x="6701074" y="898351"/>
        <a:ext cx="1057316" cy="704877"/>
      </dsp:txXfrm>
    </dsp:sp>
    <dsp:sp modelId="{D7048E9A-49BA-494F-A5E3-6F634DFA671F}">
      <dsp:nvSpPr>
        <dsp:cNvPr id="0" name=""/>
        <dsp:cNvSpPr/>
      </dsp:nvSpPr>
      <dsp:spPr>
        <a:xfrm>
          <a:off x="7934609" y="898351"/>
          <a:ext cx="1762193" cy="70487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softEdge rad="12700"/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1200" kern="1200" dirty="0"/>
            <a:t>Output</a:t>
          </a:r>
          <a:endParaRPr lang="fr-FR" sz="1200" kern="1200" dirty="0"/>
        </a:p>
      </dsp:txBody>
      <dsp:txXfrm>
        <a:off x="8287048" y="898351"/>
        <a:ext cx="1057316" cy="7048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7359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De façon anonymisé… mesure d’inclusion et aide à l’urbanisme</a:t>
            </a:r>
          </a:p>
        </p:txBody>
      </p:sp>
    </p:spTree>
    <p:extLst>
      <p:ext uri="{BB962C8B-B14F-4D97-AF65-F5344CB8AC3E}">
        <p14:creationId xmlns:p14="http://schemas.microsoft.com/office/powerpoint/2010/main" val="12974601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176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2162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>
              <a:buNone/>
            </a:pPr>
            <a:r>
              <a:rPr lang="fr-CA" dirty="0"/>
              <a:t>1-Qu’est-ce que l’IA-&gt; Vision, Perception, </a:t>
            </a:r>
          </a:p>
          <a:p>
            <a:pPr marL="139700" indent="0">
              <a:buNone/>
            </a:pPr>
            <a:r>
              <a:rPr lang="fr-CA" dirty="0"/>
              <a:t>2-hypothèse simplificatrice sur le monde… exemple des animaux… (mammifères… chat, chien, etc.) -&gt; certaines peuvent être erronées si pas assez de data (vie sur terre)</a:t>
            </a:r>
          </a:p>
          <a:p>
            <a:pPr marL="139700" indent="0">
              <a:buNone/>
            </a:pPr>
            <a:r>
              <a:rPr lang="fr-CA" dirty="0"/>
              <a:t>On veut conserver l’essentiel!</a:t>
            </a:r>
          </a:p>
          <a:p>
            <a:pPr marL="139700" indent="0">
              <a:buNone/>
            </a:pPr>
            <a:r>
              <a:rPr lang="fr-CA" dirty="0"/>
              <a:t>3-On vise des modèles qui généralisent bien, qui ne sont pas spécifiques à nos paramètres…</a:t>
            </a:r>
          </a:p>
        </p:txBody>
      </p:sp>
    </p:spTree>
    <p:extLst>
      <p:ext uri="{BB962C8B-B14F-4D97-AF65-F5344CB8AC3E}">
        <p14:creationId xmlns:p14="http://schemas.microsoft.com/office/powerpoint/2010/main" val="31137407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2766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ML vs AI – fundamentally cross-sectoral and multidisciplinary... naming a few domains of prominent researchers.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tremendous number of applications arise from work in AI – advertising, search engines, for example, fuzzy logic, through fuzzy logic controls, is used in video games, traction control, traffic control, decision support systems, household appliances, etc. Exploration is used in zero-sum games, mathematical proofs, optimization.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state obviously, the boundary is blurry, not 100% AI, and researchers from other disciplines are working on the same subjects...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6" name="Google Shape;27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328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the AI </a:t>
            </a:r>
            <a:r>
              <a:rPr lang="fr-CA" dirty="0" err="1"/>
              <a:t>effect</a:t>
            </a:r>
            <a:r>
              <a:rPr lang="fr-CA" dirty="0"/>
              <a:t>, the trend to </a:t>
            </a:r>
            <a:r>
              <a:rPr lang="fr-CA" dirty="0" err="1"/>
              <a:t>constantly</a:t>
            </a:r>
            <a:r>
              <a:rPr lang="fr-CA" dirty="0"/>
              <a:t> </a:t>
            </a:r>
            <a:r>
              <a:rPr lang="fr-CA" dirty="0" err="1"/>
              <a:t>redifine</a:t>
            </a:r>
            <a:r>
              <a:rPr lang="fr-CA" dirty="0"/>
              <a:t> AI.</a:t>
            </a:r>
          </a:p>
        </p:txBody>
      </p:sp>
      <p:sp>
        <p:nvSpPr>
          <p:cNvPr id="526" name="Google Shape;52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7002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GPS – an algorithm from Aristotle, 2300 years later, now named regressive greedy planning. A-B-playing checkers, the fundamental basis for opponent exploration. Expert Systems – A billion-dollar industry. Probabilistic reasoning published by Pearl at the same time as the return of neural networks. Deep Blue - 2 victories, one defeat, 3 draws... now seemingly simple.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Talk about the trend from knowledge driven to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datadriven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Minsky 1966 – Deep learning is too difficult to train, death of neural net!</a:t>
            </a:r>
            <a:endParaRPr dirty="0"/>
          </a:p>
        </p:txBody>
      </p:sp>
      <p:sp>
        <p:nvSpPr>
          <p:cNvPr id="628" name="Google Shape;62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78866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73552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02186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708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Tell </a:t>
            </a:r>
            <a:r>
              <a:rPr lang="fr-CA" dirty="0" err="1"/>
              <a:t>them</a:t>
            </a:r>
            <a:r>
              <a:rPr lang="fr-CA" dirty="0"/>
              <a:t> </a:t>
            </a:r>
            <a:r>
              <a:rPr lang="fr-CA" dirty="0" err="1"/>
              <a:t>they’ll</a:t>
            </a:r>
            <a:r>
              <a:rPr lang="fr-CA" dirty="0"/>
              <a:t> </a:t>
            </a:r>
            <a:r>
              <a:rPr lang="fr-CA" dirty="0" err="1"/>
              <a:t>see</a:t>
            </a:r>
            <a:r>
              <a:rPr lang="fr-CA" dirty="0"/>
              <a:t> </a:t>
            </a:r>
            <a:r>
              <a:rPr lang="fr-CA" dirty="0" err="1"/>
              <a:t>visualization</a:t>
            </a:r>
            <a:r>
              <a:rPr lang="fr-CA" dirty="0"/>
              <a:t> in 8INF418 and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they</a:t>
            </a:r>
            <a:r>
              <a:rPr lang="fr-CA" dirty="0"/>
              <a:t> </a:t>
            </a:r>
            <a:r>
              <a:rPr lang="fr-CA" dirty="0" err="1"/>
              <a:t>should</a:t>
            </a:r>
            <a:r>
              <a:rPr lang="fr-CA" dirty="0"/>
              <a:t> have the </a:t>
            </a:r>
            <a:r>
              <a:rPr lang="fr-CA" dirty="0" err="1"/>
              <a:t>tools</a:t>
            </a:r>
            <a:r>
              <a:rPr lang="fr-CA" dirty="0"/>
              <a:t> to do simple </a:t>
            </a:r>
            <a:r>
              <a:rPr lang="fr-CA" dirty="0" err="1"/>
              <a:t>analysis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73118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Ok, but </a:t>
            </a:r>
            <a:r>
              <a:rPr lang="fr-CA" dirty="0" err="1"/>
              <a:t>what</a:t>
            </a:r>
            <a:r>
              <a:rPr lang="fr-CA" dirty="0"/>
              <a:t> about data science? Talk to </a:t>
            </a:r>
            <a:r>
              <a:rPr lang="fr-CA" dirty="0" err="1"/>
              <a:t>them</a:t>
            </a:r>
            <a:r>
              <a:rPr lang="fr-CA" dirty="0"/>
              <a:t> a bit about </a:t>
            </a:r>
            <a:r>
              <a:rPr lang="fr-CA" dirty="0" err="1"/>
              <a:t>it</a:t>
            </a:r>
            <a:r>
              <a:rPr lang="fr-CA" dirty="0"/>
              <a:t>… </a:t>
            </a:r>
            <a:r>
              <a:rPr lang="fr-CA" dirty="0" err="1"/>
              <a:t>basically</a:t>
            </a:r>
            <a:r>
              <a:rPr lang="fr-CA" dirty="0"/>
              <a:t> the computer science </a:t>
            </a:r>
            <a:r>
              <a:rPr lang="fr-CA" dirty="0" err="1"/>
              <a:t>side</a:t>
            </a:r>
            <a:r>
              <a:rPr lang="fr-CA" dirty="0"/>
              <a:t> of BI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23710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Mentionner la philosophie, favoriser l’autoformation, cours qui vise à leur donner la compréhension des fondements théoriques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4641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29904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Parler UdeM-&gt;Nathalie </a:t>
            </a:r>
            <a:r>
              <a:rPr lang="fr-CA" dirty="0" err="1"/>
              <a:t>Bier</a:t>
            </a:r>
            <a:r>
              <a:rPr lang="fr-CA" dirty="0"/>
              <a:t>… déploiements d’une trentaine d’habitats, CISSS, Berthiaume</a:t>
            </a:r>
          </a:p>
          <a:p>
            <a:r>
              <a:rPr lang="fr-CA" dirty="0"/>
              <a:t>Parler </a:t>
            </a:r>
            <a:r>
              <a:rPr lang="fr-CA" dirty="0" err="1"/>
              <a:t>UdeS</a:t>
            </a:r>
            <a:r>
              <a:rPr lang="fr-CA" dirty="0"/>
              <a:t>-&gt;Un labo prototype similaire, 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2DBD8-7E6E-4475-A8DD-523B86C89071}" type="slidenum">
              <a:rPr lang="fr-CA" smtClean="0"/>
              <a:t>7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407852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19138" y="1163638"/>
            <a:ext cx="5584825" cy="314166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fr-CA" altLang="fr-FR" noProof="0" dirty="0">
                <a:ea typeface="ＭＳ Ｐゴシック" panose="020B0600070205080204" pitchFamily="34" charset="-128"/>
              </a:rPr>
              <a:t>Expliquer le processus et nos collaborations avec les autres uni</a:t>
            </a: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28371" indent="-280025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21631" indent="-22340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571507" indent="-22340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19852" indent="-223408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460548" indent="-223408" defTabSz="440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01243" indent="-223408" defTabSz="440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341938" indent="-223408" defTabSz="440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782633" indent="-223408" defTabSz="44069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DA35C63D-6C43-4839-86E2-A77BC793A141}" type="slidenum">
              <a:rPr lang="en-US" altLang="fr-FR" smtClean="0"/>
              <a:pPr/>
              <a:t>8</a:t>
            </a:fld>
            <a:endParaRPr lang="en-US" altLang="fr-FR"/>
          </a:p>
        </p:txBody>
      </p:sp>
    </p:spTree>
    <p:extLst>
      <p:ext uri="{BB962C8B-B14F-4D97-AF65-F5344CB8AC3E}">
        <p14:creationId xmlns:p14="http://schemas.microsoft.com/office/powerpoint/2010/main" val="19558892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dirty="0"/>
              <a:t>Avancement général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fr-CA" dirty="0"/>
              <a:t>Décrire brièvement que pour l’habitat de base, nous en sommes à mesurer quantitativement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83442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54475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ébruitage</a:t>
            </a:r>
            <a:endParaRPr lang="fr-CA" dirty="0"/>
          </a:p>
          <a:p>
            <a:r>
              <a:rPr lang="fr-CA" dirty="0"/>
              <a:t>Génération de trames synthétiques</a:t>
            </a:r>
          </a:p>
          <a:p>
            <a:r>
              <a:rPr lang="fr-CA" dirty="0"/>
              <a:t>3D radars vs lidar (</a:t>
            </a:r>
            <a:r>
              <a:rPr lang="fr-CA" dirty="0" err="1"/>
              <a:t>our</a:t>
            </a:r>
            <a:r>
              <a:rPr lang="fr-CA" dirty="0"/>
              <a:t> </a:t>
            </a:r>
            <a:r>
              <a:rPr lang="fr-CA" dirty="0" err="1"/>
              <a:t>current</a:t>
            </a:r>
            <a:r>
              <a:rPr lang="fr-CA" dirty="0"/>
              <a:t> </a:t>
            </a:r>
            <a:r>
              <a:rPr lang="fr-CA" dirty="0" err="1"/>
              <a:t>work</a:t>
            </a:r>
            <a:r>
              <a:rPr lang="fr-CA" dirty="0"/>
              <a:t>, </a:t>
            </a:r>
            <a:r>
              <a:rPr lang="fr-CA" dirty="0" err="1"/>
              <a:t>just</a:t>
            </a:r>
            <a:r>
              <a:rPr lang="fr-CA" dirty="0"/>
              <a:t> </a:t>
            </a:r>
            <a:r>
              <a:rPr lang="fr-CA" dirty="0" err="1"/>
              <a:t>starting</a:t>
            </a:r>
            <a:r>
              <a:rPr lang="fr-CA" dirty="0"/>
              <a:t> $$$)</a:t>
            </a:r>
          </a:p>
        </p:txBody>
      </p:sp>
    </p:spTree>
    <p:extLst>
      <p:ext uri="{BB962C8B-B14F-4D97-AF65-F5344CB8AC3E}">
        <p14:creationId xmlns:p14="http://schemas.microsoft.com/office/powerpoint/2010/main" val="572913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171328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2857782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097733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title"/>
          </p:nvPr>
        </p:nvSpPr>
        <p:spPr>
          <a:xfrm>
            <a:off x="1882367" y="173024"/>
            <a:ext cx="9698400" cy="11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1"/>
          </p:nvPr>
        </p:nvSpPr>
        <p:spPr>
          <a:xfrm>
            <a:off x="1882367" y="1717275"/>
            <a:ext cx="9698400" cy="436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609585" lvl="0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1pPr>
            <a:lvl2pPr marL="1219170" lvl="1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2pPr>
            <a:lvl3pPr marL="1828754" lvl="2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3pPr>
            <a:lvl4pPr marL="2438339" lvl="3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4pPr>
            <a:lvl5pPr marL="3047924" lvl="4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5pPr>
            <a:lvl6pPr marL="3657509" lvl="5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6pPr>
            <a:lvl7pPr marL="4267093" lvl="6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7pPr>
            <a:lvl8pPr marL="4876678" lvl="7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8pPr>
            <a:lvl9pPr marL="5486263" lvl="8" indent="-491054">
              <a:spcBef>
                <a:spcPts val="0"/>
              </a:spcBef>
              <a:spcAft>
                <a:spcPts val="0"/>
              </a:spcAft>
              <a:buSzPts val="22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55321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6816366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1906502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600597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0953197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3951576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02623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3007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0309013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4477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  <p:sldLayoutId id="2147483805" r:id="rId12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evin-bouchard.c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Kevin_Bouchard@uqac.c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hyperlink" Target="https://www.pngall.com/exercise-png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6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mrpyrometer.com/an-optimal-fuzzy-logic-controller-for-urban-traffic-networks-technical/" TargetMode="External"/><Relationship Id="rId3" Type="http://schemas.openxmlformats.org/officeDocument/2006/relationships/image" Target="../media/image61.png"/><Relationship Id="rId7" Type="http://schemas.openxmlformats.org/officeDocument/2006/relationships/image" Target="../media/image6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jpg"/><Relationship Id="rId5" Type="http://schemas.openxmlformats.org/officeDocument/2006/relationships/hyperlink" Target="http://theconversation.com/back-to-where-we-started-tracing-the-origins-of-galaxies-3776" TargetMode="External"/><Relationship Id="rId10" Type="http://schemas.openxmlformats.org/officeDocument/2006/relationships/hyperlink" Target="https://www.trogu.it/2010/09/10/google-maps-per-android-aggiunge-la-navigazione-a-piedi-con-immagini-satellitari/google-maps-walking-directions-android/" TargetMode="External"/><Relationship Id="rId4" Type="http://schemas.openxmlformats.org/officeDocument/2006/relationships/image" Target="../media/image62.jpg"/><Relationship Id="rId9" Type="http://schemas.openxmlformats.org/officeDocument/2006/relationships/image" Target="../media/image65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0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60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hyperlink" Target="https://en.wikipedia.org/wiki/University_of_Waikato" TargetMode="External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hyperlink" Target="https://ai.waikato.ac.nz/software" TargetMode="External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ailyclipart.net/clipart/category/book-clip-art/" TargetMode="External"/><Relationship Id="rId13" Type="http://schemas.openxmlformats.org/officeDocument/2006/relationships/hyperlink" Target="https://en.wikipedia.org/wiki/File:Universite_de_Montreal_logo.svg" TargetMode="External"/><Relationship Id="rId3" Type="http://schemas.openxmlformats.org/officeDocument/2006/relationships/image" Target="../media/image16.png"/><Relationship Id="rId7" Type="http://schemas.openxmlformats.org/officeDocument/2006/relationships/image" Target="../media/image19.jpe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1.png"/><Relationship Id="rId5" Type="http://schemas.openxmlformats.org/officeDocument/2006/relationships/image" Target="../media/image17.jpeg"/><Relationship Id="rId15" Type="http://schemas.openxmlformats.org/officeDocument/2006/relationships/hyperlink" Target="https://www.jechoisismontreal.com/fr/etablissements-denseignement-montreal/hec-montreal/" TargetMode="External"/><Relationship Id="rId10" Type="http://schemas.openxmlformats.org/officeDocument/2006/relationships/hyperlink" Target="https://en.wikipedia.org/wiki/Industry_4.0" TargetMode="External"/><Relationship Id="rId4" Type="http://schemas.openxmlformats.org/officeDocument/2006/relationships/hyperlink" Target="https://en.wikipedia.org/wiki/Professor_Frink" TargetMode="External"/><Relationship Id="rId9" Type="http://schemas.openxmlformats.org/officeDocument/2006/relationships/image" Target="../media/image20.png"/><Relationship Id="rId1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18" Type="http://schemas.openxmlformats.org/officeDocument/2006/relationships/image" Target="../media/image38.png"/><Relationship Id="rId3" Type="http://schemas.openxmlformats.org/officeDocument/2006/relationships/notesSlide" Target="../notesSlides/notesSlide6.xml"/><Relationship Id="rId21" Type="http://schemas.openxmlformats.org/officeDocument/2006/relationships/image" Target="../media/image41.sv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17" Type="http://schemas.openxmlformats.org/officeDocument/2006/relationships/image" Target="../media/image37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6.png"/><Relationship Id="rId20" Type="http://schemas.openxmlformats.org/officeDocument/2006/relationships/image" Target="../media/image40.png"/><Relationship Id="rId1" Type="http://schemas.openxmlformats.org/officeDocument/2006/relationships/tags" Target="../tags/tag1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23" Type="http://schemas.openxmlformats.org/officeDocument/2006/relationships/image" Target="../media/image43.jpeg"/><Relationship Id="rId10" Type="http://schemas.openxmlformats.org/officeDocument/2006/relationships/image" Target="../media/image30.png"/><Relationship Id="rId19" Type="http://schemas.openxmlformats.org/officeDocument/2006/relationships/image" Target="../media/image39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png"/><Relationship Id="rId22" Type="http://schemas.openxmlformats.org/officeDocument/2006/relationships/image" Target="../media/image4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fr-CA" sz="6600" dirty="0"/>
              <a:t>Machine Learning for data science and business intelligence – 8IAR403</a:t>
            </a:r>
            <a:endParaRPr lang="fr-FR" sz="6600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069848" y="4389119"/>
            <a:ext cx="7891272" cy="1329669"/>
          </a:xfrm>
        </p:spPr>
        <p:txBody>
          <a:bodyPr>
            <a:normAutofit fontScale="92500" lnSpcReduction="1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fr-CA" sz="1900" dirty="0">
                <a:solidFill>
                  <a:prstClr val="black"/>
                </a:solidFill>
                <a:latin typeface="Rockwell" panose="02060603020205020403"/>
              </a:rPr>
              <a:t>By Kévin Bouchard </a:t>
            </a:r>
            <a:r>
              <a:rPr lang="fr-CA" sz="1900" dirty="0" err="1">
                <a:solidFill>
                  <a:prstClr val="black"/>
                </a:solidFill>
                <a:latin typeface="Rockwell" panose="02060603020205020403"/>
              </a:rPr>
              <a:t>Ph.D</a:t>
            </a:r>
            <a:r>
              <a:rPr lang="fr-CA" sz="1900" dirty="0">
                <a:solidFill>
                  <a:prstClr val="black"/>
                </a:solidFill>
                <a:latin typeface="Rockwell" panose="02060603020205020403"/>
              </a:rPr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</a:t>
            </a:r>
            <a:r>
              <a:rPr lang="fr-CA" sz="130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artificial</a:t>
            </a: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intelligence &amp; machine </a:t>
            </a:r>
            <a:r>
              <a:rPr lang="fr-CA" sz="130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learning</a:t>
            </a:r>
            <a:endParaRPr lang="fr-CA" sz="1300" dirty="0">
              <a:solidFill>
                <a:srgbClr val="000000"/>
              </a:solidFill>
              <a:latin typeface="Verdana" panose="020B060403050404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 d'Intelligence Ambiante pour la reconnaissance d'activités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  <a:hlinkClick r:id="rId3"/>
              </a:rPr>
              <a:t>www.Kevin-Bouchard.ca</a:t>
            </a:r>
            <a:endParaRPr lang="fr-CA" sz="1300" dirty="0">
              <a:solidFill>
                <a:srgbClr val="000000"/>
              </a:solidFill>
              <a:latin typeface="Verdana" panose="020B060403050404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fr-CA" sz="130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  <a:hlinkClick r:id="rId4"/>
              </a:rPr>
              <a:t>Kevin_Bouchard@uqac.ca</a:t>
            </a:r>
            <a:endParaRPr lang="fr-CA" sz="1300" dirty="0">
              <a:solidFill>
                <a:srgbClr val="000000"/>
              </a:solidFill>
              <a:latin typeface="Verdana" panose="020B060403050404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endParaRPr lang="fr-CA" sz="1300" dirty="0">
              <a:solidFill>
                <a:srgbClr val="000000"/>
              </a:solidFill>
              <a:latin typeface="Verdana" panose="020B0604030504040204" pitchFamily="34" charset="0"/>
              <a:ea typeface="Times New Roman" panose="02020603050405020304" pitchFamily="18" charset="0"/>
              <a:cs typeface="Courier New" panose="02070309020205020404" pitchFamily="49" charset="0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4256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7B2C2F-A7EF-40DC-B41A-627E03C57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6785071" cy="1609344"/>
          </a:xfrm>
        </p:spPr>
        <p:txBody>
          <a:bodyPr/>
          <a:lstStyle/>
          <a:p>
            <a:r>
              <a:rPr lang="fr-CA" dirty="0"/>
              <a:t>Project </a:t>
            </a:r>
            <a:r>
              <a:rPr lang="fr-CA" dirty="0" err="1"/>
              <a:t>example</a:t>
            </a:r>
            <a:r>
              <a:rPr lang="fr-CA" dirty="0"/>
              <a:t>: Radars UWB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80A621-5BE8-4FB5-9E57-0A82535734ED}"/>
              </a:ext>
            </a:extLst>
          </p:cNvPr>
          <p:cNvPicPr/>
          <p:nvPr/>
        </p:nvPicPr>
        <p:blipFill rotWithShape="1">
          <a:blip r:embed="rId3"/>
          <a:srcRect l="3127" t="1305" r="10188" b="11276"/>
          <a:stretch/>
        </p:blipFill>
        <p:spPr bwMode="auto">
          <a:xfrm>
            <a:off x="3153236" y="2020567"/>
            <a:ext cx="1658312" cy="1038544"/>
          </a:xfrm>
          <a:custGeom>
            <a:avLst/>
            <a:gdLst>
              <a:gd name="connsiteX0" fmla="*/ 0 w 1658312"/>
              <a:gd name="connsiteY0" fmla="*/ 0 h 1038544"/>
              <a:gd name="connsiteX1" fmla="*/ 552771 w 1658312"/>
              <a:gd name="connsiteY1" fmla="*/ 0 h 1038544"/>
              <a:gd name="connsiteX2" fmla="*/ 1138708 w 1658312"/>
              <a:gd name="connsiteY2" fmla="*/ 0 h 1038544"/>
              <a:gd name="connsiteX3" fmla="*/ 1658312 w 1658312"/>
              <a:gd name="connsiteY3" fmla="*/ 0 h 1038544"/>
              <a:gd name="connsiteX4" fmla="*/ 1658312 w 1658312"/>
              <a:gd name="connsiteY4" fmla="*/ 508887 h 1038544"/>
              <a:gd name="connsiteX5" fmla="*/ 1658312 w 1658312"/>
              <a:gd name="connsiteY5" fmla="*/ 1038544 h 1038544"/>
              <a:gd name="connsiteX6" fmla="*/ 1105541 w 1658312"/>
              <a:gd name="connsiteY6" fmla="*/ 1038544 h 1038544"/>
              <a:gd name="connsiteX7" fmla="*/ 519604 w 1658312"/>
              <a:gd name="connsiteY7" fmla="*/ 1038544 h 1038544"/>
              <a:gd name="connsiteX8" fmla="*/ 0 w 1658312"/>
              <a:gd name="connsiteY8" fmla="*/ 1038544 h 1038544"/>
              <a:gd name="connsiteX9" fmla="*/ 0 w 1658312"/>
              <a:gd name="connsiteY9" fmla="*/ 550428 h 1038544"/>
              <a:gd name="connsiteX10" fmla="*/ 0 w 1658312"/>
              <a:gd name="connsiteY10" fmla="*/ 0 h 1038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8312" h="1038544" fill="none" extrusionOk="0">
                <a:moveTo>
                  <a:pt x="0" y="0"/>
                </a:moveTo>
                <a:cubicBezTo>
                  <a:pt x="142306" y="-2670"/>
                  <a:pt x="324026" y="17056"/>
                  <a:pt x="552771" y="0"/>
                </a:cubicBezTo>
                <a:cubicBezTo>
                  <a:pt x="781516" y="-17056"/>
                  <a:pt x="940114" y="19468"/>
                  <a:pt x="1138708" y="0"/>
                </a:cubicBezTo>
                <a:cubicBezTo>
                  <a:pt x="1337302" y="-19468"/>
                  <a:pt x="1528397" y="-7469"/>
                  <a:pt x="1658312" y="0"/>
                </a:cubicBezTo>
                <a:cubicBezTo>
                  <a:pt x="1645508" y="179177"/>
                  <a:pt x="1637040" y="304601"/>
                  <a:pt x="1658312" y="508887"/>
                </a:cubicBezTo>
                <a:cubicBezTo>
                  <a:pt x="1679584" y="713173"/>
                  <a:pt x="1645280" y="829183"/>
                  <a:pt x="1658312" y="1038544"/>
                </a:cubicBezTo>
                <a:cubicBezTo>
                  <a:pt x="1468003" y="1049210"/>
                  <a:pt x="1377993" y="1056138"/>
                  <a:pt x="1105541" y="1038544"/>
                </a:cubicBezTo>
                <a:cubicBezTo>
                  <a:pt x="833089" y="1020950"/>
                  <a:pt x="702022" y="1039873"/>
                  <a:pt x="519604" y="1038544"/>
                </a:cubicBezTo>
                <a:cubicBezTo>
                  <a:pt x="337186" y="1037215"/>
                  <a:pt x="139320" y="1062241"/>
                  <a:pt x="0" y="1038544"/>
                </a:cubicBezTo>
                <a:cubicBezTo>
                  <a:pt x="-23" y="833172"/>
                  <a:pt x="-12905" y="746013"/>
                  <a:pt x="0" y="550428"/>
                </a:cubicBezTo>
                <a:cubicBezTo>
                  <a:pt x="12905" y="354843"/>
                  <a:pt x="14863" y="152346"/>
                  <a:pt x="0" y="0"/>
                </a:cubicBezTo>
                <a:close/>
              </a:path>
              <a:path w="1658312" h="1038544" stroke="0" extrusionOk="0">
                <a:moveTo>
                  <a:pt x="0" y="0"/>
                </a:moveTo>
                <a:cubicBezTo>
                  <a:pt x="120627" y="-23808"/>
                  <a:pt x="365677" y="21462"/>
                  <a:pt x="536188" y="0"/>
                </a:cubicBezTo>
                <a:cubicBezTo>
                  <a:pt x="706699" y="-21462"/>
                  <a:pt x="836548" y="-19943"/>
                  <a:pt x="1105541" y="0"/>
                </a:cubicBezTo>
                <a:cubicBezTo>
                  <a:pt x="1374534" y="19943"/>
                  <a:pt x="1473046" y="24044"/>
                  <a:pt x="1658312" y="0"/>
                </a:cubicBezTo>
                <a:cubicBezTo>
                  <a:pt x="1660818" y="110211"/>
                  <a:pt x="1671262" y="393350"/>
                  <a:pt x="1658312" y="519272"/>
                </a:cubicBezTo>
                <a:cubicBezTo>
                  <a:pt x="1645362" y="645194"/>
                  <a:pt x="1661263" y="851102"/>
                  <a:pt x="1658312" y="1038544"/>
                </a:cubicBezTo>
                <a:cubicBezTo>
                  <a:pt x="1527308" y="1032250"/>
                  <a:pt x="1367557" y="1047977"/>
                  <a:pt x="1138708" y="1038544"/>
                </a:cubicBezTo>
                <a:cubicBezTo>
                  <a:pt x="909859" y="1029111"/>
                  <a:pt x="801120" y="1027272"/>
                  <a:pt x="619103" y="1038544"/>
                </a:cubicBezTo>
                <a:cubicBezTo>
                  <a:pt x="437086" y="1049816"/>
                  <a:pt x="291615" y="1029966"/>
                  <a:pt x="0" y="1038544"/>
                </a:cubicBezTo>
                <a:cubicBezTo>
                  <a:pt x="-21601" y="894129"/>
                  <a:pt x="-3095" y="754414"/>
                  <a:pt x="0" y="529657"/>
                </a:cubicBezTo>
                <a:cubicBezTo>
                  <a:pt x="3095" y="304900"/>
                  <a:pt x="5415" y="204205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182535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C57522-5F01-4C83-9A10-AC8ECBFF50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7931" y="707405"/>
            <a:ext cx="3308594" cy="2309491"/>
          </a:xfrm>
          <a:custGeom>
            <a:avLst/>
            <a:gdLst>
              <a:gd name="connsiteX0" fmla="*/ 0 w 3308594"/>
              <a:gd name="connsiteY0" fmla="*/ 0 h 2309491"/>
              <a:gd name="connsiteX1" fmla="*/ 628633 w 3308594"/>
              <a:gd name="connsiteY1" fmla="*/ 0 h 2309491"/>
              <a:gd name="connsiteX2" fmla="*/ 1323438 w 3308594"/>
              <a:gd name="connsiteY2" fmla="*/ 0 h 2309491"/>
              <a:gd name="connsiteX3" fmla="*/ 1918985 w 3308594"/>
              <a:gd name="connsiteY3" fmla="*/ 0 h 2309491"/>
              <a:gd name="connsiteX4" fmla="*/ 2547617 w 3308594"/>
              <a:gd name="connsiteY4" fmla="*/ 0 h 2309491"/>
              <a:gd name="connsiteX5" fmla="*/ 3308594 w 3308594"/>
              <a:gd name="connsiteY5" fmla="*/ 0 h 2309491"/>
              <a:gd name="connsiteX6" fmla="*/ 3308594 w 3308594"/>
              <a:gd name="connsiteY6" fmla="*/ 531183 h 2309491"/>
              <a:gd name="connsiteX7" fmla="*/ 3308594 w 3308594"/>
              <a:gd name="connsiteY7" fmla="*/ 1108556 h 2309491"/>
              <a:gd name="connsiteX8" fmla="*/ 3308594 w 3308594"/>
              <a:gd name="connsiteY8" fmla="*/ 1685928 h 2309491"/>
              <a:gd name="connsiteX9" fmla="*/ 3308594 w 3308594"/>
              <a:gd name="connsiteY9" fmla="*/ 2309491 h 2309491"/>
              <a:gd name="connsiteX10" fmla="*/ 2580703 w 3308594"/>
              <a:gd name="connsiteY10" fmla="*/ 2309491 h 2309491"/>
              <a:gd name="connsiteX11" fmla="*/ 1852813 w 3308594"/>
              <a:gd name="connsiteY11" fmla="*/ 2309491 h 2309491"/>
              <a:gd name="connsiteX12" fmla="*/ 1158008 w 3308594"/>
              <a:gd name="connsiteY12" fmla="*/ 2309491 h 2309491"/>
              <a:gd name="connsiteX13" fmla="*/ 0 w 3308594"/>
              <a:gd name="connsiteY13" fmla="*/ 2309491 h 2309491"/>
              <a:gd name="connsiteX14" fmla="*/ 0 w 3308594"/>
              <a:gd name="connsiteY14" fmla="*/ 1732118 h 2309491"/>
              <a:gd name="connsiteX15" fmla="*/ 0 w 3308594"/>
              <a:gd name="connsiteY15" fmla="*/ 1108556 h 2309491"/>
              <a:gd name="connsiteX16" fmla="*/ 0 w 3308594"/>
              <a:gd name="connsiteY16" fmla="*/ 600468 h 2309491"/>
              <a:gd name="connsiteX17" fmla="*/ 0 w 3308594"/>
              <a:gd name="connsiteY17" fmla="*/ 0 h 2309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08594" h="2309491" fill="none" extrusionOk="0">
                <a:moveTo>
                  <a:pt x="0" y="0"/>
                </a:moveTo>
                <a:cubicBezTo>
                  <a:pt x="265640" y="-922"/>
                  <a:pt x="498687" y="10516"/>
                  <a:pt x="628633" y="0"/>
                </a:cubicBezTo>
                <a:cubicBezTo>
                  <a:pt x="758579" y="-10516"/>
                  <a:pt x="1061449" y="-3315"/>
                  <a:pt x="1323438" y="0"/>
                </a:cubicBezTo>
                <a:cubicBezTo>
                  <a:pt x="1585428" y="3315"/>
                  <a:pt x="1716803" y="-7789"/>
                  <a:pt x="1918985" y="0"/>
                </a:cubicBezTo>
                <a:cubicBezTo>
                  <a:pt x="2121167" y="7789"/>
                  <a:pt x="2265127" y="-18326"/>
                  <a:pt x="2547617" y="0"/>
                </a:cubicBezTo>
                <a:cubicBezTo>
                  <a:pt x="2830107" y="18326"/>
                  <a:pt x="2982028" y="15734"/>
                  <a:pt x="3308594" y="0"/>
                </a:cubicBezTo>
                <a:cubicBezTo>
                  <a:pt x="3332842" y="225508"/>
                  <a:pt x="3315647" y="421438"/>
                  <a:pt x="3308594" y="531183"/>
                </a:cubicBezTo>
                <a:cubicBezTo>
                  <a:pt x="3301541" y="640928"/>
                  <a:pt x="3328803" y="976775"/>
                  <a:pt x="3308594" y="1108556"/>
                </a:cubicBezTo>
                <a:cubicBezTo>
                  <a:pt x="3288385" y="1240337"/>
                  <a:pt x="3285471" y="1497518"/>
                  <a:pt x="3308594" y="1685928"/>
                </a:cubicBezTo>
                <a:cubicBezTo>
                  <a:pt x="3331717" y="1874338"/>
                  <a:pt x="3280998" y="2122469"/>
                  <a:pt x="3308594" y="2309491"/>
                </a:cubicBezTo>
                <a:cubicBezTo>
                  <a:pt x="3081900" y="2275385"/>
                  <a:pt x="2780619" y="2292758"/>
                  <a:pt x="2580703" y="2309491"/>
                </a:cubicBezTo>
                <a:cubicBezTo>
                  <a:pt x="2380787" y="2326224"/>
                  <a:pt x="2073015" y="2286054"/>
                  <a:pt x="1852813" y="2309491"/>
                </a:cubicBezTo>
                <a:cubicBezTo>
                  <a:pt x="1632611" y="2332929"/>
                  <a:pt x="1462682" y="2281019"/>
                  <a:pt x="1158008" y="2309491"/>
                </a:cubicBezTo>
                <a:cubicBezTo>
                  <a:pt x="853335" y="2337963"/>
                  <a:pt x="524821" y="2262263"/>
                  <a:pt x="0" y="2309491"/>
                </a:cubicBezTo>
                <a:cubicBezTo>
                  <a:pt x="-27968" y="2183874"/>
                  <a:pt x="3371" y="1847879"/>
                  <a:pt x="0" y="1732118"/>
                </a:cubicBezTo>
                <a:cubicBezTo>
                  <a:pt x="-3371" y="1616357"/>
                  <a:pt x="-9595" y="1392761"/>
                  <a:pt x="0" y="1108556"/>
                </a:cubicBezTo>
                <a:cubicBezTo>
                  <a:pt x="9595" y="824351"/>
                  <a:pt x="23008" y="806394"/>
                  <a:pt x="0" y="600468"/>
                </a:cubicBezTo>
                <a:cubicBezTo>
                  <a:pt x="-23008" y="394542"/>
                  <a:pt x="14847" y="140623"/>
                  <a:pt x="0" y="0"/>
                </a:cubicBezTo>
                <a:close/>
              </a:path>
              <a:path w="3308594" h="2309491" stroke="0" extrusionOk="0">
                <a:moveTo>
                  <a:pt x="0" y="0"/>
                </a:moveTo>
                <a:cubicBezTo>
                  <a:pt x="263986" y="14295"/>
                  <a:pt x="450790" y="-16744"/>
                  <a:pt x="694805" y="0"/>
                </a:cubicBezTo>
                <a:cubicBezTo>
                  <a:pt x="938820" y="16744"/>
                  <a:pt x="1080012" y="-19215"/>
                  <a:pt x="1257266" y="0"/>
                </a:cubicBezTo>
                <a:cubicBezTo>
                  <a:pt x="1434520" y="19215"/>
                  <a:pt x="1609993" y="-13982"/>
                  <a:pt x="1918985" y="0"/>
                </a:cubicBezTo>
                <a:cubicBezTo>
                  <a:pt x="2227977" y="13982"/>
                  <a:pt x="2289556" y="16357"/>
                  <a:pt x="2514531" y="0"/>
                </a:cubicBezTo>
                <a:cubicBezTo>
                  <a:pt x="2739506" y="-16357"/>
                  <a:pt x="2991561" y="-16008"/>
                  <a:pt x="3308594" y="0"/>
                </a:cubicBezTo>
                <a:cubicBezTo>
                  <a:pt x="3324313" y="308740"/>
                  <a:pt x="3319250" y="436670"/>
                  <a:pt x="3308594" y="623563"/>
                </a:cubicBezTo>
                <a:cubicBezTo>
                  <a:pt x="3297938" y="810456"/>
                  <a:pt x="3288748" y="916586"/>
                  <a:pt x="3308594" y="1154746"/>
                </a:cubicBezTo>
                <a:cubicBezTo>
                  <a:pt x="3328440" y="1392906"/>
                  <a:pt x="3307581" y="1578894"/>
                  <a:pt x="3308594" y="1755213"/>
                </a:cubicBezTo>
                <a:cubicBezTo>
                  <a:pt x="3309607" y="1931532"/>
                  <a:pt x="3297269" y="2054217"/>
                  <a:pt x="3308594" y="2309491"/>
                </a:cubicBezTo>
                <a:cubicBezTo>
                  <a:pt x="2979897" y="2332628"/>
                  <a:pt x="2917253" y="2328582"/>
                  <a:pt x="2613789" y="2309491"/>
                </a:cubicBezTo>
                <a:cubicBezTo>
                  <a:pt x="2310325" y="2290400"/>
                  <a:pt x="2280913" y="2322635"/>
                  <a:pt x="2051328" y="2309491"/>
                </a:cubicBezTo>
                <a:cubicBezTo>
                  <a:pt x="1821743" y="2296347"/>
                  <a:pt x="1730130" y="2320570"/>
                  <a:pt x="1422695" y="2309491"/>
                </a:cubicBezTo>
                <a:cubicBezTo>
                  <a:pt x="1115260" y="2298412"/>
                  <a:pt x="913244" y="2300665"/>
                  <a:pt x="760977" y="2309491"/>
                </a:cubicBezTo>
                <a:cubicBezTo>
                  <a:pt x="608710" y="2318317"/>
                  <a:pt x="267579" y="2272231"/>
                  <a:pt x="0" y="2309491"/>
                </a:cubicBezTo>
                <a:cubicBezTo>
                  <a:pt x="-10828" y="2151774"/>
                  <a:pt x="22363" y="1838137"/>
                  <a:pt x="0" y="1685928"/>
                </a:cubicBezTo>
                <a:cubicBezTo>
                  <a:pt x="-22363" y="1533719"/>
                  <a:pt x="-24827" y="1356987"/>
                  <a:pt x="0" y="1085461"/>
                </a:cubicBezTo>
                <a:cubicBezTo>
                  <a:pt x="24827" y="813935"/>
                  <a:pt x="-52424" y="237469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85614157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6A4081-8CFB-4DA5-ACC9-DD410AC39C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1193" y="3701707"/>
            <a:ext cx="8637601" cy="2873052"/>
          </a:xfrm>
          <a:custGeom>
            <a:avLst/>
            <a:gdLst>
              <a:gd name="connsiteX0" fmla="*/ 0 w 8637601"/>
              <a:gd name="connsiteY0" fmla="*/ 0 h 2873052"/>
              <a:gd name="connsiteX1" fmla="*/ 750807 w 8637601"/>
              <a:gd name="connsiteY1" fmla="*/ 0 h 2873052"/>
              <a:gd name="connsiteX2" fmla="*/ 1242486 w 8637601"/>
              <a:gd name="connsiteY2" fmla="*/ 0 h 2873052"/>
              <a:gd name="connsiteX3" fmla="*/ 1647788 w 8637601"/>
              <a:gd name="connsiteY3" fmla="*/ 0 h 2873052"/>
              <a:gd name="connsiteX4" fmla="*/ 2053091 w 8637601"/>
              <a:gd name="connsiteY4" fmla="*/ 0 h 2873052"/>
              <a:gd name="connsiteX5" fmla="*/ 2458394 w 8637601"/>
              <a:gd name="connsiteY5" fmla="*/ 0 h 2873052"/>
              <a:gd name="connsiteX6" fmla="*/ 3036449 w 8637601"/>
              <a:gd name="connsiteY6" fmla="*/ 0 h 2873052"/>
              <a:gd name="connsiteX7" fmla="*/ 3441752 w 8637601"/>
              <a:gd name="connsiteY7" fmla="*/ 0 h 2873052"/>
              <a:gd name="connsiteX8" fmla="*/ 4019807 w 8637601"/>
              <a:gd name="connsiteY8" fmla="*/ 0 h 2873052"/>
              <a:gd name="connsiteX9" fmla="*/ 4684237 w 8637601"/>
              <a:gd name="connsiteY9" fmla="*/ 0 h 2873052"/>
              <a:gd name="connsiteX10" fmla="*/ 5089540 w 8637601"/>
              <a:gd name="connsiteY10" fmla="*/ 0 h 2873052"/>
              <a:gd name="connsiteX11" fmla="*/ 5581219 w 8637601"/>
              <a:gd name="connsiteY11" fmla="*/ 0 h 2873052"/>
              <a:gd name="connsiteX12" fmla="*/ 6245650 w 8637601"/>
              <a:gd name="connsiteY12" fmla="*/ 0 h 2873052"/>
              <a:gd name="connsiteX13" fmla="*/ 6910081 w 8637601"/>
              <a:gd name="connsiteY13" fmla="*/ 0 h 2873052"/>
              <a:gd name="connsiteX14" fmla="*/ 7747264 w 8637601"/>
              <a:gd name="connsiteY14" fmla="*/ 0 h 2873052"/>
              <a:gd name="connsiteX15" fmla="*/ 8637601 w 8637601"/>
              <a:gd name="connsiteY15" fmla="*/ 0 h 2873052"/>
              <a:gd name="connsiteX16" fmla="*/ 8637601 w 8637601"/>
              <a:gd name="connsiteY16" fmla="*/ 517149 h 2873052"/>
              <a:gd name="connsiteX17" fmla="*/ 8637601 w 8637601"/>
              <a:gd name="connsiteY17" fmla="*/ 1149221 h 2873052"/>
              <a:gd name="connsiteX18" fmla="*/ 8637601 w 8637601"/>
              <a:gd name="connsiteY18" fmla="*/ 1695101 h 2873052"/>
              <a:gd name="connsiteX19" fmla="*/ 8637601 w 8637601"/>
              <a:gd name="connsiteY19" fmla="*/ 2298442 h 2873052"/>
              <a:gd name="connsiteX20" fmla="*/ 8637601 w 8637601"/>
              <a:gd name="connsiteY20" fmla="*/ 2873052 h 2873052"/>
              <a:gd name="connsiteX21" fmla="*/ 7973170 w 8637601"/>
              <a:gd name="connsiteY21" fmla="*/ 2873052 h 2873052"/>
              <a:gd name="connsiteX22" fmla="*/ 7567867 w 8637601"/>
              <a:gd name="connsiteY22" fmla="*/ 2873052 h 2873052"/>
              <a:gd name="connsiteX23" fmla="*/ 6817060 w 8637601"/>
              <a:gd name="connsiteY23" fmla="*/ 2873052 h 2873052"/>
              <a:gd name="connsiteX24" fmla="*/ 6152630 w 8637601"/>
              <a:gd name="connsiteY24" fmla="*/ 2873052 h 2873052"/>
              <a:gd name="connsiteX25" fmla="*/ 5488199 w 8637601"/>
              <a:gd name="connsiteY25" fmla="*/ 2873052 h 2873052"/>
              <a:gd name="connsiteX26" fmla="*/ 5082896 w 8637601"/>
              <a:gd name="connsiteY26" fmla="*/ 2873052 h 2873052"/>
              <a:gd name="connsiteX27" fmla="*/ 4418465 w 8637601"/>
              <a:gd name="connsiteY27" fmla="*/ 2873052 h 2873052"/>
              <a:gd name="connsiteX28" fmla="*/ 3926786 w 8637601"/>
              <a:gd name="connsiteY28" fmla="*/ 2873052 h 2873052"/>
              <a:gd name="connsiteX29" fmla="*/ 3262355 w 8637601"/>
              <a:gd name="connsiteY29" fmla="*/ 2873052 h 2873052"/>
              <a:gd name="connsiteX30" fmla="*/ 2597925 w 8637601"/>
              <a:gd name="connsiteY30" fmla="*/ 2873052 h 2873052"/>
              <a:gd name="connsiteX31" fmla="*/ 2192622 w 8637601"/>
              <a:gd name="connsiteY31" fmla="*/ 2873052 h 2873052"/>
              <a:gd name="connsiteX32" fmla="*/ 1700943 w 8637601"/>
              <a:gd name="connsiteY32" fmla="*/ 2873052 h 2873052"/>
              <a:gd name="connsiteX33" fmla="*/ 1295640 w 8637601"/>
              <a:gd name="connsiteY33" fmla="*/ 2873052 h 2873052"/>
              <a:gd name="connsiteX34" fmla="*/ 631209 w 8637601"/>
              <a:gd name="connsiteY34" fmla="*/ 2873052 h 2873052"/>
              <a:gd name="connsiteX35" fmla="*/ 0 w 8637601"/>
              <a:gd name="connsiteY35" fmla="*/ 2873052 h 2873052"/>
              <a:gd name="connsiteX36" fmla="*/ 0 w 8637601"/>
              <a:gd name="connsiteY36" fmla="*/ 2355903 h 2873052"/>
              <a:gd name="connsiteX37" fmla="*/ 0 w 8637601"/>
              <a:gd name="connsiteY37" fmla="*/ 1867484 h 2873052"/>
              <a:gd name="connsiteX38" fmla="*/ 0 w 8637601"/>
              <a:gd name="connsiteY38" fmla="*/ 1350334 h 2873052"/>
              <a:gd name="connsiteX39" fmla="*/ 0 w 8637601"/>
              <a:gd name="connsiteY39" fmla="*/ 746994 h 2873052"/>
              <a:gd name="connsiteX40" fmla="*/ 0 w 8637601"/>
              <a:gd name="connsiteY40" fmla="*/ 0 h 28730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8637601" h="2873052" fill="none" extrusionOk="0">
                <a:moveTo>
                  <a:pt x="0" y="0"/>
                </a:moveTo>
                <a:cubicBezTo>
                  <a:pt x="165933" y="-9107"/>
                  <a:pt x="397705" y="-9506"/>
                  <a:pt x="750807" y="0"/>
                </a:cubicBezTo>
                <a:cubicBezTo>
                  <a:pt x="1103909" y="9506"/>
                  <a:pt x="1019769" y="-1485"/>
                  <a:pt x="1242486" y="0"/>
                </a:cubicBezTo>
                <a:cubicBezTo>
                  <a:pt x="1465203" y="1485"/>
                  <a:pt x="1494455" y="20199"/>
                  <a:pt x="1647788" y="0"/>
                </a:cubicBezTo>
                <a:cubicBezTo>
                  <a:pt x="1801121" y="-20199"/>
                  <a:pt x="1860290" y="-649"/>
                  <a:pt x="2053091" y="0"/>
                </a:cubicBezTo>
                <a:cubicBezTo>
                  <a:pt x="2245892" y="649"/>
                  <a:pt x="2336850" y="-1917"/>
                  <a:pt x="2458394" y="0"/>
                </a:cubicBezTo>
                <a:cubicBezTo>
                  <a:pt x="2579938" y="1917"/>
                  <a:pt x="2749141" y="-26129"/>
                  <a:pt x="3036449" y="0"/>
                </a:cubicBezTo>
                <a:cubicBezTo>
                  <a:pt x="3323758" y="26129"/>
                  <a:pt x="3247836" y="989"/>
                  <a:pt x="3441752" y="0"/>
                </a:cubicBezTo>
                <a:cubicBezTo>
                  <a:pt x="3635668" y="-989"/>
                  <a:pt x="3840962" y="6521"/>
                  <a:pt x="4019807" y="0"/>
                </a:cubicBezTo>
                <a:cubicBezTo>
                  <a:pt x="4198652" y="-6521"/>
                  <a:pt x="4500737" y="-2817"/>
                  <a:pt x="4684237" y="0"/>
                </a:cubicBezTo>
                <a:cubicBezTo>
                  <a:pt x="4867737" y="2817"/>
                  <a:pt x="4939973" y="-17700"/>
                  <a:pt x="5089540" y="0"/>
                </a:cubicBezTo>
                <a:cubicBezTo>
                  <a:pt x="5239107" y="17700"/>
                  <a:pt x="5434150" y="23326"/>
                  <a:pt x="5581219" y="0"/>
                </a:cubicBezTo>
                <a:cubicBezTo>
                  <a:pt x="5728288" y="-23326"/>
                  <a:pt x="5934386" y="13046"/>
                  <a:pt x="6245650" y="0"/>
                </a:cubicBezTo>
                <a:cubicBezTo>
                  <a:pt x="6556914" y="-13046"/>
                  <a:pt x="6657883" y="7807"/>
                  <a:pt x="6910081" y="0"/>
                </a:cubicBezTo>
                <a:cubicBezTo>
                  <a:pt x="7162279" y="-7807"/>
                  <a:pt x="7341634" y="-34100"/>
                  <a:pt x="7747264" y="0"/>
                </a:cubicBezTo>
                <a:cubicBezTo>
                  <a:pt x="8152894" y="34100"/>
                  <a:pt x="8198794" y="1248"/>
                  <a:pt x="8637601" y="0"/>
                </a:cubicBezTo>
                <a:cubicBezTo>
                  <a:pt x="8645493" y="154416"/>
                  <a:pt x="8635270" y="297227"/>
                  <a:pt x="8637601" y="517149"/>
                </a:cubicBezTo>
                <a:cubicBezTo>
                  <a:pt x="8639932" y="737071"/>
                  <a:pt x="8615049" y="995265"/>
                  <a:pt x="8637601" y="1149221"/>
                </a:cubicBezTo>
                <a:cubicBezTo>
                  <a:pt x="8660153" y="1303177"/>
                  <a:pt x="8650979" y="1454534"/>
                  <a:pt x="8637601" y="1695101"/>
                </a:cubicBezTo>
                <a:cubicBezTo>
                  <a:pt x="8624223" y="1935668"/>
                  <a:pt x="8658703" y="2159303"/>
                  <a:pt x="8637601" y="2298442"/>
                </a:cubicBezTo>
                <a:cubicBezTo>
                  <a:pt x="8616499" y="2437581"/>
                  <a:pt x="8622480" y="2601988"/>
                  <a:pt x="8637601" y="2873052"/>
                </a:cubicBezTo>
                <a:cubicBezTo>
                  <a:pt x="8339913" y="2894744"/>
                  <a:pt x="8221310" y="2870195"/>
                  <a:pt x="7973170" y="2873052"/>
                </a:cubicBezTo>
                <a:cubicBezTo>
                  <a:pt x="7725030" y="2875909"/>
                  <a:pt x="7698863" y="2852856"/>
                  <a:pt x="7567867" y="2873052"/>
                </a:cubicBezTo>
                <a:cubicBezTo>
                  <a:pt x="7436871" y="2893248"/>
                  <a:pt x="7020331" y="2840872"/>
                  <a:pt x="6817060" y="2873052"/>
                </a:cubicBezTo>
                <a:cubicBezTo>
                  <a:pt x="6613789" y="2905232"/>
                  <a:pt x="6443866" y="2866155"/>
                  <a:pt x="6152630" y="2873052"/>
                </a:cubicBezTo>
                <a:cubicBezTo>
                  <a:pt x="5861394" y="2879950"/>
                  <a:pt x="5723675" y="2882870"/>
                  <a:pt x="5488199" y="2873052"/>
                </a:cubicBezTo>
                <a:cubicBezTo>
                  <a:pt x="5252723" y="2863234"/>
                  <a:pt x="5200993" y="2862369"/>
                  <a:pt x="5082896" y="2873052"/>
                </a:cubicBezTo>
                <a:cubicBezTo>
                  <a:pt x="4964799" y="2883735"/>
                  <a:pt x="4738940" y="2858545"/>
                  <a:pt x="4418465" y="2873052"/>
                </a:cubicBezTo>
                <a:cubicBezTo>
                  <a:pt x="4097990" y="2887559"/>
                  <a:pt x="4132686" y="2871619"/>
                  <a:pt x="3926786" y="2873052"/>
                </a:cubicBezTo>
                <a:cubicBezTo>
                  <a:pt x="3720886" y="2874485"/>
                  <a:pt x="3463072" y="2886293"/>
                  <a:pt x="3262355" y="2873052"/>
                </a:cubicBezTo>
                <a:cubicBezTo>
                  <a:pt x="3061638" y="2859811"/>
                  <a:pt x="2747177" y="2889267"/>
                  <a:pt x="2597925" y="2873052"/>
                </a:cubicBezTo>
                <a:cubicBezTo>
                  <a:pt x="2448673" y="2856838"/>
                  <a:pt x="2357786" y="2860593"/>
                  <a:pt x="2192622" y="2873052"/>
                </a:cubicBezTo>
                <a:cubicBezTo>
                  <a:pt x="2027458" y="2885511"/>
                  <a:pt x="1811285" y="2849308"/>
                  <a:pt x="1700943" y="2873052"/>
                </a:cubicBezTo>
                <a:cubicBezTo>
                  <a:pt x="1590601" y="2896796"/>
                  <a:pt x="1385801" y="2864241"/>
                  <a:pt x="1295640" y="2873052"/>
                </a:cubicBezTo>
                <a:cubicBezTo>
                  <a:pt x="1205479" y="2881863"/>
                  <a:pt x="860018" y="2841307"/>
                  <a:pt x="631209" y="2873052"/>
                </a:cubicBezTo>
                <a:cubicBezTo>
                  <a:pt x="402400" y="2904797"/>
                  <a:pt x="249895" y="2883031"/>
                  <a:pt x="0" y="2873052"/>
                </a:cubicBezTo>
                <a:cubicBezTo>
                  <a:pt x="16734" y="2636137"/>
                  <a:pt x="-17265" y="2498026"/>
                  <a:pt x="0" y="2355903"/>
                </a:cubicBezTo>
                <a:cubicBezTo>
                  <a:pt x="17265" y="2213780"/>
                  <a:pt x="-23026" y="2071048"/>
                  <a:pt x="0" y="1867484"/>
                </a:cubicBezTo>
                <a:cubicBezTo>
                  <a:pt x="23026" y="1663920"/>
                  <a:pt x="10041" y="1470185"/>
                  <a:pt x="0" y="1350334"/>
                </a:cubicBezTo>
                <a:cubicBezTo>
                  <a:pt x="-10041" y="1230483"/>
                  <a:pt x="28477" y="1008230"/>
                  <a:pt x="0" y="746994"/>
                </a:cubicBezTo>
                <a:cubicBezTo>
                  <a:pt x="-28477" y="485758"/>
                  <a:pt x="-30672" y="339498"/>
                  <a:pt x="0" y="0"/>
                </a:cubicBezTo>
                <a:close/>
              </a:path>
              <a:path w="8637601" h="2873052" stroke="0" extrusionOk="0">
                <a:moveTo>
                  <a:pt x="0" y="0"/>
                </a:moveTo>
                <a:cubicBezTo>
                  <a:pt x="119879" y="-1945"/>
                  <a:pt x="341837" y="-9514"/>
                  <a:pt x="491679" y="0"/>
                </a:cubicBezTo>
                <a:cubicBezTo>
                  <a:pt x="641521" y="9514"/>
                  <a:pt x="870637" y="-9384"/>
                  <a:pt x="1156110" y="0"/>
                </a:cubicBezTo>
                <a:cubicBezTo>
                  <a:pt x="1441583" y="9384"/>
                  <a:pt x="1460518" y="-5562"/>
                  <a:pt x="1647788" y="0"/>
                </a:cubicBezTo>
                <a:cubicBezTo>
                  <a:pt x="1835058" y="5562"/>
                  <a:pt x="1884264" y="17753"/>
                  <a:pt x="2053091" y="0"/>
                </a:cubicBezTo>
                <a:cubicBezTo>
                  <a:pt x="2221918" y="-17753"/>
                  <a:pt x="2383916" y="-18166"/>
                  <a:pt x="2544770" y="0"/>
                </a:cubicBezTo>
                <a:cubicBezTo>
                  <a:pt x="2705624" y="18166"/>
                  <a:pt x="2803827" y="-19864"/>
                  <a:pt x="3036449" y="0"/>
                </a:cubicBezTo>
                <a:cubicBezTo>
                  <a:pt x="3269071" y="19864"/>
                  <a:pt x="3559430" y="25725"/>
                  <a:pt x="3873632" y="0"/>
                </a:cubicBezTo>
                <a:cubicBezTo>
                  <a:pt x="4187834" y="-25725"/>
                  <a:pt x="4396832" y="-24976"/>
                  <a:pt x="4624439" y="0"/>
                </a:cubicBezTo>
                <a:cubicBezTo>
                  <a:pt x="4852046" y="24976"/>
                  <a:pt x="5089163" y="-30808"/>
                  <a:pt x="5461622" y="0"/>
                </a:cubicBezTo>
                <a:cubicBezTo>
                  <a:pt x="5834081" y="30808"/>
                  <a:pt x="5919807" y="-22924"/>
                  <a:pt x="6212428" y="0"/>
                </a:cubicBezTo>
                <a:cubicBezTo>
                  <a:pt x="6505049" y="22924"/>
                  <a:pt x="6504587" y="5024"/>
                  <a:pt x="6704107" y="0"/>
                </a:cubicBezTo>
                <a:cubicBezTo>
                  <a:pt x="6903627" y="-5024"/>
                  <a:pt x="7005229" y="-12203"/>
                  <a:pt x="7109410" y="0"/>
                </a:cubicBezTo>
                <a:cubicBezTo>
                  <a:pt x="7213591" y="12203"/>
                  <a:pt x="7421470" y="3354"/>
                  <a:pt x="7601089" y="0"/>
                </a:cubicBezTo>
                <a:cubicBezTo>
                  <a:pt x="7780708" y="-3354"/>
                  <a:pt x="8320752" y="9400"/>
                  <a:pt x="8637601" y="0"/>
                </a:cubicBezTo>
                <a:cubicBezTo>
                  <a:pt x="8621789" y="158875"/>
                  <a:pt x="8624410" y="411254"/>
                  <a:pt x="8637601" y="574610"/>
                </a:cubicBezTo>
                <a:cubicBezTo>
                  <a:pt x="8650793" y="737966"/>
                  <a:pt x="8626812" y="935895"/>
                  <a:pt x="8637601" y="1063029"/>
                </a:cubicBezTo>
                <a:cubicBezTo>
                  <a:pt x="8648390" y="1190163"/>
                  <a:pt x="8657753" y="1423531"/>
                  <a:pt x="8637601" y="1551448"/>
                </a:cubicBezTo>
                <a:cubicBezTo>
                  <a:pt x="8617449" y="1679365"/>
                  <a:pt x="8641581" y="1924439"/>
                  <a:pt x="8637601" y="2183520"/>
                </a:cubicBezTo>
                <a:cubicBezTo>
                  <a:pt x="8633621" y="2442601"/>
                  <a:pt x="8650326" y="2690933"/>
                  <a:pt x="8637601" y="2873052"/>
                </a:cubicBezTo>
                <a:cubicBezTo>
                  <a:pt x="8438229" y="2857237"/>
                  <a:pt x="8284802" y="2873199"/>
                  <a:pt x="8145922" y="2873052"/>
                </a:cubicBezTo>
                <a:cubicBezTo>
                  <a:pt x="8007042" y="2872905"/>
                  <a:pt x="7617564" y="2908128"/>
                  <a:pt x="7395115" y="2873052"/>
                </a:cubicBezTo>
                <a:cubicBezTo>
                  <a:pt x="7172666" y="2837976"/>
                  <a:pt x="6883887" y="2850576"/>
                  <a:pt x="6730684" y="2873052"/>
                </a:cubicBezTo>
                <a:cubicBezTo>
                  <a:pt x="6577481" y="2895528"/>
                  <a:pt x="6254944" y="2906733"/>
                  <a:pt x="5893502" y="2873052"/>
                </a:cubicBezTo>
                <a:cubicBezTo>
                  <a:pt x="5532060" y="2839371"/>
                  <a:pt x="5225357" y="2855983"/>
                  <a:pt x="5056319" y="2873052"/>
                </a:cubicBezTo>
                <a:cubicBezTo>
                  <a:pt x="4887281" y="2890121"/>
                  <a:pt x="4597302" y="2885221"/>
                  <a:pt x="4305512" y="2873052"/>
                </a:cubicBezTo>
                <a:cubicBezTo>
                  <a:pt x="4013722" y="2860883"/>
                  <a:pt x="3949299" y="2860377"/>
                  <a:pt x="3813833" y="2873052"/>
                </a:cubicBezTo>
                <a:cubicBezTo>
                  <a:pt x="3678367" y="2885727"/>
                  <a:pt x="3421574" y="2839808"/>
                  <a:pt x="3063026" y="2873052"/>
                </a:cubicBezTo>
                <a:cubicBezTo>
                  <a:pt x="2704478" y="2906296"/>
                  <a:pt x="2583579" y="2863708"/>
                  <a:pt x="2398595" y="2873052"/>
                </a:cubicBezTo>
                <a:cubicBezTo>
                  <a:pt x="2213611" y="2882396"/>
                  <a:pt x="2079704" y="2869572"/>
                  <a:pt x="1993293" y="2873052"/>
                </a:cubicBezTo>
                <a:cubicBezTo>
                  <a:pt x="1906882" y="2876532"/>
                  <a:pt x="1684576" y="2888894"/>
                  <a:pt x="1587990" y="2873052"/>
                </a:cubicBezTo>
                <a:cubicBezTo>
                  <a:pt x="1491404" y="2857210"/>
                  <a:pt x="1236943" y="2882379"/>
                  <a:pt x="1096311" y="2873052"/>
                </a:cubicBezTo>
                <a:cubicBezTo>
                  <a:pt x="955679" y="2863725"/>
                  <a:pt x="238766" y="2876603"/>
                  <a:pt x="0" y="2873052"/>
                </a:cubicBezTo>
                <a:cubicBezTo>
                  <a:pt x="24034" y="2705751"/>
                  <a:pt x="21564" y="2443050"/>
                  <a:pt x="0" y="2327172"/>
                </a:cubicBezTo>
                <a:cubicBezTo>
                  <a:pt x="-21564" y="2211294"/>
                  <a:pt x="14207" y="1939107"/>
                  <a:pt x="0" y="1781292"/>
                </a:cubicBezTo>
                <a:cubicBezTo>
                  <a:pt x="-14207" y="1623477"/>
                  <a:pt x="-1972" y="1466336"/>
                  <a:pt x="0" y="1177951"/>
                </a:cubicBezTo>
                <a:cubicBezTo>
                  <a:pt x="1972" y="889566"/>
                  <a:pt x="3164" y="772457"/>
                  <a:pt x="0" y="603341"/>
                </a:cubicBezTo>
                <a:cubicBezTo>
                  <a:pt x="-3164" y="434225"/>
                  <a:pt x="29177" y="201901"/>
                  <a:pt x="0" y="0"/>
                </a:cubicBezTo>
                <a:close/>
              </a:path>
            </a:pathLst>
          </a:custGeom>
          <a:ln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330710312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</p:pic>
      <p:pic>
        <p:nvPicPr>
          <p:cNvPr id="13" name="Picture 12" descr="Shape&#10;&#10;Description automatically generated with medium confidence">
            <a:extLst>
              <a:ext uri="{FF2B5EF4-FFF2-40B4-BE49-F238E27FC236}">
                <a16:creationId xmlns:a16="http://schemas.microsoft.com/office/drawing/2014/main" id="{497B8BB8-66A7-6580-8759-5E117C8709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727461" y="1801287"/>
            <a:ext cx="1454557" cy="145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68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D0A2D9-DC0D-FF3B-A394-18C42078C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1"/>
            <a:ext cx="3970503" cy="3311243"/>
          </a:xfrm>
        </p:spPr>
        <p:txBody>
          <a:bodyPr/>
          <a:lstStyle/>
          <a:p>
            <a:r>
              <a:rPr lang="fr-CA" dirty="0"/>
              <a:t>UWB data and </a:t>
            </a:r>
            <a:r>
              <a:rPr lang="fr-CA" dirty="0" err="1"/>
              <a:t>current</a:t>
            </a:r>
            <a:r>
              <a:rPr lang="fr-CA" dirty="0"/>
              <a:t> </a:t>
            </a:r>
            <a:r>
              <a:rPr lang="fr-CA" dirty="0" err="1"/>
              <a:t>work</a:t>
            </a:r>
            <a:endParaRPr lang="fr-CA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6D11802-2ED1-3D3C-1542-E1B0A30CC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F8588D-4510-4BF7-8C1D-F35E2675D0A5}" type="slidenum">
              <a:rPr lang="fr-CA" smtClean="0"/>
              <a:t>11</a:t>
            </a:fld>
            <a:endParaRPr lang="fr-CA"/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575F3397-D68F-9B5C-8FB7-4E51F834F1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7043" y="777689"/>
            <a:ext cx="6334125" cy="301818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7E6AD6A9-9BB0-77A0-0774-6B0010F07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222898"/>
            <a:ext cx="9144000" cy="252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19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30B91-8C9D-3D78-39DB-629C5D14B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Denoising</a:t>
            </a:r>
            <a:r>
              <a:rPr lang="fr-CA" dirty="0"/>
              <a:t> UWB </a:t>
            </a:r>
            <a:r>
              <a:rPr lang="fr-CA" dirty="0" err="1"/>
              <a:t>automatically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C43D5-9055-25FA-9422-F5CEEC889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/>
              <a:t>Using</a:t>
            </a:r>
            <a:r>
              <a:rPr lang="fr-CA" dirty="0"/>
              <a:t> Restrictive </a:t>
            </a:r>
            <a:r>
              <a:rPr lang="fr-CA" dirty="0" err="1"/>
              <a:t>Convolutional</a:t>
            </a:r>
            <a:r>
              <a:rPr lang="fr-CA" dirty="0"/>
              <a:t> </a:t>
            </a:r>
            <a:r>
              <a:rPr lang="fr-CA" dirty="0" err="1"/>
              <a:t>AutoEncoder</a:t>
            </a:r>
            <a:r>
              <a:rPr lang="fr-CA" dirty="0"/>
              <a:t>, </a:t>
            </a:r>
            <a:r>
              <a:rPr lang="fr-CA" dirty="0" err="1"/>
              <a:t>it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possible to </a:t>
            </a:r>
            <a:r>
              <a:rPr lang="fr-CA" dirty="0" err="1"/>
              <a:t>learn</a:t>
            </a:r>
            <a:r>
              <a:rPr lang="fr-CA" dirty="0"/>
              <a:t> in a </a:t>
            </a:r>
            <a:r>
              <a:rPr lang="fr-CA" dirty="0" err="1"/>
              <a:t>completely</a:t>
            </a:r>
            <a:r>
              <a:rPr lang="fr-CA" dirty="0"/>
              <a:t> </a:t>
            </a:r>
            <a:r>
              <a:rPr lang="fr-CA" dirty="0" err="1"/>
              <a:t>unsupervised</a:t>
            </a:r>
            <a:r>
              <a:rPr lang="fr-CA" dirty="0"/>
              <a:t> fashion to </a:t>
            </a:r>
            <a:r>
              <a:rPr lang="fr-CA" dirty="0" err="1"/>
              <a:t>denoise</a:t>
            </a:r>
            <a:r>
              <a:rPr lang="fr-CA" dirty="0"/>
              <a:t> the data</a:t>
            </a:r>
          </a:p>
          <a:p>
            <a:r>
              <a:rPr lang="fr-CA" dirty="0" err="1"/>
              <a:t>Obviously</a:t>
            </a:r>
            <a:r>
              <a:rPr lang="fr-CA" dirty="0"/>
              <a:t>,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advanced</a:t>
            </a:r>
            <a:r>
              <a:rPr lang="fr-CA" dirty="0"/>
              <a:t> ML, but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see</a:t>
            </a:r>
            <a:br>
              <a:rPr lang="fr-CA" dirty="0"/>
            </a:br>
            <a:r>
              <a:rPr lang="fr-CA" dirty="0"/>
              <a:t>the basic blocks </a:t>
            </a:r>
            <a:r>
              <a:rPr lang="fr-CA" dirty="0" err="1"/>
              <a:t>leading</a:t>
            </a:r>
            <a:r>
              <a:rPr lang="fr-CA" dirty="0"/>
              <a:t> to </a:t>
            </a:r>
            <a:r>
              <a:rPr lang="fr-CA" dirty="0" err="1"/>
              <a:t>this</a:t>
            </a:r>
            <a:r>
              <a:rPr lang="fr-CA" dirty="0"/>
              <a:t> in </a:t>
            </a:r>
            <a:r>
              <a:rPr lang="fr-CA" dirty="0" err="1"/>
              <a:t>our</a:t>
            </a:r>
            <a:r>
              <a:rPr lang="fr-CA" dirty="0"/>
              <a:t> classes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07AB6D-A6F7-7325-CB3F-AD40869FF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E2BC00-759D-C4A1-C886-70678DB92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6CEC4-858D-EF6E-00C0-017799E7B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5784" y="2668557"/>
            <a:ext cx="3387518" cy="21576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B5E648-456B-09FE-2919-2A090DBAD9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7581" y="5164584"/>
            <a:ext cx="4276283" cy="1543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AD608EB-2D3B-1A9D-976B-B3242041C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5179" y="3612334"/>
            <a:ext cx="4659217" cy="30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08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E859-E36C-43A6-BD71-86374DA00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Second </a:t>
            </a:r>
            <a:r>
              <a:rPr lang="fr-CA" dirty="0" err="1"/>
              <a:t>example</a:t>
            </a:r>
            <a:r>
              <a:rPr lang="fr-CA" dirty="0"/>
              <a:t>: Smart Cities 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2258657-3F3A-F459-D103-6F87B5205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/>
              <a:t>Follow population in public </a:t>
            </a:r>
            <a:r>
              <a:rPr lang="fr-CA" dirty="0" err="1"/>
              <a:t>space</a:t>
            </a:r>
            <a:r>
              <a:rPr lang="fr-CA" dirty="0"/>
              <a:t> people </a:t>
            </a:r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using</a:t>
            </a:r>
            <a:r>
              <a:rPr lang="fr-CA" dirty="0"/>
              <a:t> RGB camera</a:t>
            </a:r>
          </a:p>
          <a:p>
            <a:pPr lvl="1"/>
            <a:r>
              <a:rPr lang="fr-CA" sz="2000" dirty="0" err="1"/>
              <a:t>Detect</a:t>
            </a:r>
            <a:r>
              <a:rPr lang="fr-CA" sz="2000" dirty="0"/>
              <a:t> if </a:t>
            </a:r>
            <a:r>
              <a:rPr lang="fr-CA" sz="2000" dirty="0" err="1"/>
              <a:t>elders</a:t>
            </a:r>
            <a:r>
              <a:rPr lang="fr-CA" sz="2000" dirty="0"/>
              <a:t> are </a:t>
            </a:r>
            <a:r>
              <a:rPr lang="fr-CA" sz="2000" dirty="0" err="1"/>
              <a:t>using</a:t>
            </a:r>
            <a:r>
              <a:rPr lang="fr-CA" sz="2000" dirty="0"/>
              <a:t> the </a:t>
            </a:r>
            <a:r>
              <a:rPr lang="fr-CA" sz="2000" dirty="0" err="1"/>
              <a:t>space</a:t>
            </a:r>
            <a:r>
              <a:rPr lang="fr-CA" sz="2000" dirty="0"/>
              <a:t>, if </a:t>
            </a:r>
            <a:r>
              <a:rPr lang="fr-CA" sz="2000" dirty="0" err="1"/>
              <a:t>there</a:t>
            </a:r>
            <a:r>
              <a:rPr lang="fr-CA" sz="2000" dirty="0"/>
              <a:t> are patterns</a:t>
            </a:r>
          </a:p>
          <a:p>
            <a:pPr lvl="1"/>
            <a:r>
              <a:rPr lang="fr-CA" sz="2000" dirty="0" err="1"/>
              <a:t>Detect</a:t>
            </a:r>
            <a:r>
              <a:rPr lang="fr-CA" sz="2000" dirty="0"/>
              <a:t> </a:t>
            </a:r>
            <a:r>
              <a:rPr lang="fr-CA" sz="2000" dirty="0" err="1"/>
              <a:t>potential</a:t>
            </a:r>
            <a:r>
              <a:rPr lang="fr-CA" sz="2000" dirty="0"/>
              <a:t> </a:t>
            </a:r>
            <a:r>
              <a:rPr lang="fr-CA" sz="2000" dirty="0" err="1"/>
              <a:t>dangerous</a:t>
            </a:r>
            <a:r>
              <a:rPr lang="fr-CA" sz="2000" dirty="0"/>
              <a:t> situations</a:t>
            </a:r>
          </a:p>
          <a:p>
            <a:pPr lvl="1"/>
            <a:r>
              <a:rPr lang="fr-CA" sz="2000" dirty="0" err="1"/>
              <a:t>Make</a:t>
            </a:r>
            <a:r>
              <a:rPr lang="fr-CA" sz="2000" dirty="0"/>
              <a:t> the city </a:t>
            </a:r>
            <a:r>
              <a:rPr lang="fr-CA" sz="2000" dirty="0" err="1"/>
              <a:t>evolve</a:t>
            </a:r>
            <a:r>
              <a:rPr lang="fr-CA" sz="2000" dirty="0"/>
              <a:t> </a:t>
            </a:r>
            <a:r>
              <a:rPr lang="fr-CA" sz="2000" dirty="0" err="1"/>
              <a:t>with</a:t>
            </a:r>
            <a:r>
              <a:rPr lang="fr-CA" sz="2000" dirty="0"/>
              <a:t> </a:t>
            </a:r>
            <a:r>
              <a:rPr lang="fr-CA" sz="2000" dirty="0" err="1"/>
              <a:t>better</a:t>
            </a:r>
            <a:r>
              <a:rPr lang="fr-CA" sz="2000" dirty="0"/>
              <a:t> </a:t>
            </a:r>
            <a:r>
              <a:rPr lang="fr-CA" sz="2000" dirty="0" err="1"/>
              <a:t>ground</a:t>
            </a:r>
            <a:r>
              <a:rPr lang="fr-CA" sz="2000" dirty="0"/>
              <a:t> </a:t>
            </a:r>
            <a:r>
              <a:rPr lang="fr-CA" sz="2000" dirty="0" err="1"/>
              <a:t>truth</a:t>
            </a:r>
            <a:r>
              <a:rPr lang="fr-CA" sz="2000" dirty="0"/>
              <a:t> data</a:t>
            </a:r>
            <a:br>
              <a:rPr lang="fr-CA" sz="2000" dirty="0"/>
            </a:br>
            <a:r>
              <a:rPr lang="fr-CA" sz="2000" dirty="0"/>
              <a:t>(</a:t>
            </a:r>
            <a:r>
              <a:rPr lang="fr-CA" sz="2000" dirty="0" err="1"/>
              <a:t>without</a:t>
            </a:r>
            <a:r>
              <a:rPr lang="fr-CA" sz="2000" dirty="0"/>
              <a:t> identification)</a:t>
            </a:r>
          </a:p>
          <a:p>
            <a:endParaRPr lang="fr-CA" dirty="0"/>
          </a:p>
        </p:txBody>
      </p:sp>
      <p:pic>
        <p:nvPicPr>
          <p:cNvPr id="4" name="Google Shape;141;p21">
            <a:extLst>
              <a:ext uri="{FF2B5EF4-FFF2-40B4-BE49-F238E27FC236}">
                <a16:creationId xmlns:a16="http://schemas.microsoft.com/office/drawing/2014/main" id="{D46E798E-F741-466D-BF19-02E66D5C0ED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56598" y="3916576"/>
            <a:ext cx="3451163" cy="24567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2;p20">
            <a:extLst>
              <a:ext uri="{FF2B5EF4-FFF2-40B4-BE49-F238E27FC236}">
                <a16:creationId xmlns:a16="http://schemas.microsoft.com/office/drawing/2014/main" id="{8E7971A9-9E98-4D5D-B267-FED7A26B274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373" y="4039599"/>
            <a:ext cx="5131842" cy="2210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20;p19">
            <a:extLst>
              <a:ext uri="{FF2B5EF4-FFF2-40B4-BE49-F238E27FC236}">
                <a16:creationId xmlns:a16="http://schemas.microsoft.com/office/drawing/2014/main" id="{14DDF66E-25ED-4998-BC15-3528D5106BC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8983" y="1651591"/>
            <a:ext cx="2025689" cy="16607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3478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63A60-2E19-4962-3B89-E81550391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Types of </a:t>
            </a:r>
            <a:r>
              <a:rPr lang="fr-CA" dirty="0" err="1"/>
              <a:t>models</a:t>
            </a:r>
            <a:r>
              <a:rPr lang="fr-CA" dirty="0"/>
              <a:t> for </a:t>
            </a:r>
            <a:r>
              <a:rPr lang="fr-CA" dirty="0" err="1"/>
              <a:t>this</a:t>
            </a:r>
            <a:r>
              <a:rPr lang="fr-CA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46023-9B76-6D73-E7DA-0883FF10B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3457547" cy="4050792"/>
          </a:xfrm>
        </p:spPr>
        <p:txBody>
          <a:bodyPr/>
          <a:lstStyle/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tested</a:t>
            </a:r>
            <a:r>
              <a:rPr lang="fr-CA" dirty="0"/>
              <a:t> </a:t>
            </a:r>
            <a:r>
              <a:rPr lang="fr-CA" dirty="0" err="1"/>
              <a:t>classic</a:t>
            </a:r>
            <a:r>
              <a:rPr lang="fr-CA" dirty="0"/>
              <a:t> </a:t>
            </a:r>
            <a:r>
              <a:rPr lang="fr-CA" dirty="0" err="1"/>
              <a:t>models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we’ll</a:t>
            </a:r>
            <a:r>
              <a:rPr lang="fr-CA" dirty="0"/>
              <a:t> </a:t>
            </a:r>
            <a:r>
              <a:rPr lang="fr-CA" dirty="0" err="1"/>
              <a:t>see</a:t>
            </a:r>
            <a:r>
              <a:rPr lang="fr-CA" dirty="0"/>
              <a:t> in </a:t>
            </a:r>
            <a:r>
              <a:rPr lang="fr-CA" dirty="0" err="1"/>
              <a:t>this</a:t>
            </a:r>
            <a:r>
              <a:rPr lang="fr-CA" dirty="0"/>
              <a:t> class</a:t>
            </a:r>
          </a:p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developped</a:t>
            </a:r>
            <a:r>
              <a:rPr lang="fr-CA" dirty="0"/>
              <a:t> and </a:t>
            </a:r>
            <a:r>
              <a:rPr lang="fr-CA" dirty="0" err="1"/>
              <a:t>validated</a:t>
            </a:r>
            <a:r>
              <a:rPr lang="fr-CA" dirty="0"/>
              <a:t> </a:t>
            </a:r>
            <a:r>
              <a:rPr lang="fr-CA" dirty="0" err="1"/>
              <a:t>hundreds</a:t>
            </a:r>
            <a:r>
              <a:rPr lang="fr-CA" dirty="0"/>
              <a:t> of CNN and RNN</a:t>
            </a:r>
          </a:p>
          <a:p>
            <a:r>
              <a:rPr lang="fr-CA" dirty="0" err="1"/>
              <a:t>We’ll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briefly</a:t>
            </a:r>
            <a:r>
              <a:rPr lang="fr-CA" dirty="0"/>
              <a:t> </a:t>
            </a:r>
            <a:r>
              <a:rPr lang="fr-CA" dirty="0" err="1"/>
              <a:t>introduce</a:t>
            </a:r>
            <a:r>
              <a:rPr lang="fr-CA" dirty="0"/>
              <a:t> </a:t>
            </a:r>
            <a:r>
              <a:rPr lang="fr-CA" dirty="0" err="1"/>
              <a:t>their</a:t>
            </a:r>
            <a:r>
              <a:rPr lang="fr-CA" dirty="0"/>
              <a:t> </a:t>
            </a:r>
            <a:r>
              <a:rPr lang="fr-CA" dirty="0" err="1"/>
              <a:t>vanilla</a:t>
            </a:r>
            <a:r>
              <a:rPr lang="fr-CA" dirty="0"/>
              <a:t> version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C81BFE-03C9-7F05-0210-5E7CCFD6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FB11BD-49CC-35AF-3F3B-F0B8EA4A7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EF2CC1-35BF-82E4-AAF3-EE00AE1DC4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513" y="1946390"/>
            <a:ext cx="6711989" cy="19531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73140-CC82-18B6-E0D2-6602D62D3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828" y="4467213"/>
            <a:ext cx="7425644" cy="22842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E73713D-023B-468B-4528-0A4741267C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74" y="4897455"/>
            <a:ext cx="3781936" cy="110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745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D0AC6-A9BE-E6B2-6D2F-FC5C2D4F7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Some</a:t>
            </a:r>
            <a:r>
              <a:rPr lang="fr-CA" dirty="0"/>
              <a:t> of </a:t>
            </a:r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papers</a:t>
            </a:r>
            <a:r>
              <a:rPr lang="fr-CA" dirty="0"/>
              <a:t> if </a:t>
            </a:r>
            <a:r>
              <a:rPr lang="fr-CA" dirty="0" err="1"/>
              <a:t>you’re</a:t>
            </a:r>
            <a:r>
              <a:rPr lang="fr-CA" dirty="0"/>
              <a:t> </a:t>
            </a:r>
            <a:r>
              <a:rPr lang="fr-CA" dirty="0" err="1"/>
              <a:t>interested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9A7A12-A71B-4B20-EBD1-70A31ECC8E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6482" y="2121407"/>
            <a:ext cx="10561766" cy="4654073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[1] Back A., Bédard P., Maître J., Bouchard K.: </a:t>
            </a:r>
            <a:r>
              <a:rPr lang="fr-CA" sz="900" dirty="0" err="1"/>
              <a:t>From</a:t>
            </a:r>
            <a:r>
              <a:rPr lang="fr-CA" sz="900" dirty="0"/>
              <a:t> Rocks to Pixels: A Protocol for </a:t>
            </a:r>
            <a:r>
              <a:rPr lang="fr-CA" sz="900" dirty="0" err="1"/>
              <a:t>Reproducible</a:t>
            </a:r>
            <a:r>
              <a:rPr lang="fr-CA" sz="900" dirty="0"/>
              <a:t> </a:t>
            </a:r>
            <a:r>
              <a:rPr lang="fr-CA" sz="900" dirty="0" err="1"/>
              <a:t>Mineral</a:t>
            </a:r>
            <a:r>
              <a:rPr lang="fr-CA" sz="900" dirty="0"/>
              <a:t> Imaging and </a:t>
            </a:r>
            <a:r>
              <a:rPr lang="fr-CA" sz="900" dirty="0" err="1"/>
              <a:t>its</a:t>
            </a:r>
            <a:r>
              <a:rPr lang="fr-CA" sz="900" dirty="0"/>
              <a:t> Applications in Machine Learning, </a:t>
            </a:r>
            <a:r>
              <a:rPr lang="fr-CA" sz="900" dirty="0" err="1"/>
              <a:t>Minerals</a:t>
            </a:r>
            <a:r>
              <a:rPr lang="fr-CA" sz="900" dirty="0"/>
              <a:t>, MDPI, 2023.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[2] Lafontaine V., Bouchard K., Maitre J., Gaboury S. : </a:t>
            </a:r>
            <a:r>
              <a:rPr lang="fr-CA" sz="900" dirty="0" err="1"/>
              <a:t>Denoising</a:t>
            </a:r>
            <a:r>
              <a:rPr lang="fr-CA" sz="900" dirty="0"/>
              <a:t> UWB Radar Data for Human Activity Recognition </a:t>
            </a:r>
            <a:r>
              <a:rPr lang="fr-CA" sz="900" dirty="0" err="1"/>
              <a:t>Using</a:t>
            </a:r>
            <a:r>
              <a:rPr lang="fr-CA" sz="900" dirty="0"/>
              <a:t> </a:t>
            </a:r>
            <a:r>
              <a:rPr lang="fr-CA" sz="900" dirty="0" err="1"/>
              <a:t>Convolutional</a:t>
            </a:r>
            <a:r>
              <a:rPr lang="fr-CA" sz="900" dirty="0"/>
              <a:t> Auto-</a:t>
            </a:r>
            <a:r>
              <a:rPr lang="fr-CA" sz="900" dirty="0" err="1"/>
              <a:t>Encoders</a:t>
            </a:r>
            <a:r>
              <a:rPr lang="fr-CA" sz="900" dirty="0"/>
              <a:t>, IEEE Access, 2023.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[3] Maitre J., Bouchard K., Gaboury S. : Data </a:t>
            </a:r>
            <a:r>
              <a:rPr lang="fr-CA" sz="900" dirty="0" err="1"/>
              <a:t>Filtering</a:t>
            </a:r>
            <a:r>
              <a:rPr lang="fr-CA" sz="900" dirty="0"/>
              <a:t> and Deep Learning for </a:t>
            </a:r>
            <a:r>
              <a:rPr lang="fr-CA" sz="900" dirty="0" err="1"/>
              <a:t>Enhanced</a:t>
            </a:r>
            <a:r>
              <a:rPr lang="fr-CA" sz="900" dirty="0"/>
              <a:t> Human Activity Recognition </a:t>
            </a:r>
            <a:r>
              <a:rPr lang="fr-CA" sz="900" dirty="0" err="1"/>
              <a:t>from</a:t>
            </a:r>
            <a:r>
              <a:rPr lang="fr-CA" sz="900" dirty="0"/>
              <a:t> UWB Radars, Journal of Ambient Intelligence and </a:t>
            </a:r>
            <a:r>
              <a:rPr lang="fr-CA" sz="900" dirty="0" err="1"/>
              <a:t>Humanized</a:t>
            </a:r>
            <a:r>
              <a:rPr lang="fr-CA" sz="900" dirty="0"/>
              <a:t> </a:t>
            </a:r>
            <a:r>
              <a:rPr lang="fr-CA" sz="900" dirty="0" err="1"/>
              <a:t>Computing</a:t>
            </a:r>
            <a:r>
              <a:rPr lang="fr-CA" sz="900" dirty="0"/>
              <a:t>, Springer, 2023.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[4] Abudalfa S., Bouchard K.: </a:t>
            </a:r>
            <a:r>
              <a:rPr lang="fr-CA" sz="900" dirty="0" err="1"/>
              <a:t>Two</a:t>
            </a:r>
            <a:r>
              <a:rPr lang="fr-CA" sz="900" dirty="0"/>
              <a:t>-Stage RFID System for </a:t>
            </a:r>
            <a:r>
              <a:rPr lang="fr-CA" sz="900" dirty="0" err="1"/>
              <a:t>Localizing</a:t>
            </a:r>
            <a:r>
              <a:rPr lang="fr-CA" sz="900" dirty="0"/>
              <a:t> </a:t>
            </a:r>
            <a:r>
              <a:rPr lang="fr-CA" sz="900" dirty="0" err="1"/>
              <a:t>Objects</a:t>
            </a:r>
            <a:r>
              <a:rPr lang="fr-CA" sz="900" dirty="0"/>
              <a:t> in Smart Homes </a:t>
            </a:r>
            <a:r>
              <a:rPr lang="fr-CA" sz="900" dirty="0" err="1"/>
              <a:t>based</a:t>
            </a:r>
            <a:r>
              <a:rPr lang="fr-CA" sz="900" dirty="0"/>
              <a:t> on Gradient </a:t>
            </a:r>
            <a:r>
              <a:rPr lang="fr-CA" sz="900" dirty="0" err="1"/>
              <a:t>Boosted</a:t>
            </a:r>
            <a:r>
              <a:rPr lang="fr-CA" sz="900" dirty="0"/>
              <a:t> </a:t>
            </a:r>
            <a:r>
              <a:rPr lang="fr-CA" sz="900" dirty="0" err="1"/>
              <a:t>Decision</a:t>
            </a:r>
            <a:r>
              <a:rPr lang="fr-CA" sz="900" dirty="0"/>
              <a:t> </a:t>
            </a:r>
            <a:r>
              <a:rPr lang="fr-CA" sz="900" dirty="0" err="1"/>
              <a:t>Trees</a:t>
            </a:r>
            <a:r>
              <a:rPr lang="fr-CA" sz="900" dirty="0"/>
              <a:t> </a:t>
            </a:r>
            <a:r>
              <a:rPr lang="fr-CA" sz="900" dirty="0" err="1"/>
              <a:t>with</a:t>
            </a:r>
            <a:r>
              <a:rPr lang="fr-CA" sz="900" dirty="0"/>
              <a:t> Under- and Over-Sampling, Journal of Reliable Intelligent </a:t>
            </a:r>
            <a:r>
              <a:rPr lang="fr-CA" sz="900" dirty="0" err="1"/>
              <a:t>Environments</a:t>
            </a:r>
            <a:r>
              <a:rPr lang="fr-CA" sz="900" dirty="0"/>
              <a:t>, Springer, pp1-16, 2023.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[5] Beaulieu A., Thullier F., Bouchard K., Maitre J., Gaboury S.: Ultra-</a:t>
            </a:r>
            <a:r>
              <a:rPr lang="fr-CA" sz="900" dirty="0" err="1"/>
              <a:t>Wideband</a:t>
            </a:r>
            <a:r>
              <a:rPr lang="fr-CA" sz="900" dirty="0"/>
              <a:t> Data as Input of a </a:t>
            </a:r>
            <a:r>
              <a:rPr lang="fr-CA" sz="900" dirty="0" err="1"/>
              <a:t>Combined</a:t>
            </a:r>
            <a:r>
              <a:rPr lang="fr-CA" sz="900" dirty="0"/>
              <a:t> </a:t>
            </a:r>
            <a:r>
              <a:rPr lang="fr-CA" sz="900" dirty="0" err="1"/>
              <a:t>EfficientNet</a:t>
            </a:r>
            <a:r>
              <a:rPr lang="fr-CA" sz="900" dirty="0"/>
              <a:t> and LSTM Architecture for Human Activity Recognition, Journal of Ambient Intelligence and Smart </a:t>
            </a:r>
            <a:r>
              <a:rPr lang="fr-CA" sz="900" dirty="0" err="1"/>
              <a:t>Environments</a:t>
            </a:r>
            <a:r>
              <a:rPr lang="fr-CA" sz="900" dirty="0"/>
              <a:t>, IOS </a:t>
            </a:r>
            <a:r>
              <a:rPr lang="fr-CA" sz="900" dirty="0" err="1"/>
              <a:t>Press</a:t>
            </a:r>
            <a:r>
              <a:rPr lang="fr-CA" sz="900" dirty="0"/>
              <a:t>, 2022.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[6] Chapron K., Thullier F., Lapointe P., Maître J., Bouchard K., Gaboury S.: LIPSHOK: LIARA Portable Smart </a:t>
            </a:r>
            <a:r>
              <a:rPr lang="fr-CA" sz="900" dirty="0" err="1"/>
              <a:t>HOme</a:t>
            </a:r>
            <a:r>
              <a:rPr lang="fr-CA" sz="900" dirty="0"/>
              <a:t> Kit, </a:t>
            </a:r>
            <a:r>
              <a:rPr lang="fr-CA" sz="900" dirty="0" err="1"/>
              <a:t>Sensors</a:t>
            </a:r>
            <a:r>
              <a:rPr lang="fr-CA" sz="900" dirty="0"/>
              <a:t>, MDPI, 2022.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[7] Latif G., Bouchard K., </a:t>
            </a:r>
            <a:r>
              <a:rPr lang="fr-CA" sz="900" dirty="0" err="1"/>
              <a:t>MaitreJ</a:t>
            </a:r>
            <a:r>
              <a:rPr lang="fr-CA" sz="900" dirty="0"/>
              <a:t>., Bédard P.: </a:t>
            </a:r>
            <a:r>
              <a:rPr lang="fr-CA" sz="900" dirty="0" err="1"/>
              <a:t>Automatic</a:t>
            </a:r>
            <a:r>
              <a:rPr lang="fr-CA" sz="900" dirty="0"/>
              <a:t> </a:t>
            </a:r>
            <a:r>
              <a:rPr lang="fr-CA" sz="900" dirty="0" err="1"/>
              <a:t>Mineral</a:t>
            </a:r>
            <a:r>
              <a:rPr lang="fr-CA" sz="900" dirty="0"/>
              <a:t> Grains Segmentation and Recognition </a:t>
            </a:r>
            <a:r>
              <a:rPr lang="fr-CA" sz="900" dirty="0" err="1"/>
              <a:t>using</a:t>
            </a:r>
            <a:r>
              <a:rPr lang="fr-CA" sz="900" dirty="0"/>
              <a:t> Deep Learning, </a:t>
            </a:r>
            <a:r>
              <a:rPr lang="fr-CA" sz="900" dirty="0" err="1"/>
              <a:t>Minerals</a:t>
            </a:r>
            <a:r>
              <a:rPr lang="fr-CA" sz="900" dirty="0"/>
              <a:t>, MDPI, 2022.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[8] Baghezza R., Bouchard K., </a:t>
            </a:r>
            <a:r>
              <a:rPr lang="fr-CA" sz="900" dirty="0" err="1"/>
              <a:t>Bouzouane</a:t>
            </a:r>
            <a:r>
              <a:rPr lang="fr-CA" sz="900" dirty="0"/>
              <a:t> A., Gouin-Vallerand C.: Profile Recognition for </a:t>
            </a:r>
            <a:r>
              <a:rPr lang="fr-CA" sz="900" dirty="0" err="1"/>
              <a:t>Accessibility</a:t>
            </a:r>
            <a:r>
              <a:rPr lang="fr-CA" sz="900" dirty="0"/>
              <a:t> and </a:t>
            </a:r>
            <a:r>
              <a:rPr lang="fr-CA" sz="900" dirty="0" err="1"/>
              <a:t>Inclusivity</a:t>
            </a:r>
            <a:r>
              <a:rPr lang="fr-CA" sz="900" dirty="0"/>
              <a:t> in Smart Cities </a:t>
            </a:r>
            <a:r>
              <a:rPr lang="fr-CA" sz="900" dirty="0" err="1"/>
              <a:t>using</a:t>
            </a:r>
            <a:r>
              <a:rPr lang="fr-CA" sz="900" dirty="0"/>
              <a:t> a Thermal Imaging </a:t>
            </a:r>
            <a:r>
              <a:rPr lang="fr-CA" sz="900" dirty="0" err="1"/>
              <a:t>Sensor</a:t>
            </a:r>
            <a:r>
              <a:rPr lang="fr-CA" sz="900" dirty="0"/>
              <a:t> in an Embedded System, IEEE Internet of </a:t>
            </a:r>
            <a:r>
              <a:rPr lang="fr-CA" sz="900" dirty="0" err="1"/>
              <a:t>Things</a:t>
            </a:r>
            <a:r>
              <a:rPr lang="fr-CA" sz="900" dirty="0"/>
              <a:t>, 2022.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[9] </a:t>
            </a:r>
            <a:r>
              <a:rPr lang="fr-CA" sz="900" dirty="0" err="1"/>
              <a:t>Lauzier</a:t>
            </a:r>
            <a:r>
              <a:rPr lang="fr-CA" sz="900" dirty="0"/>
              <a:t> L., Kadri M.A., Bouchard E., Bouchard K., Gaboury S., Gagnon J-M., Girard M-P., Larouche A., Robert R., Lapointe P., da Silva R., Beaulieu L-D. : Vibration of the </a:t>
            </a:r>
            <a:r>
              <a:rPr lang="fr-CA" sz="900" dirty="0" err="1"/>
              <a:t>Whole</a:t>
            </a:r>
            <a:r>
              <a:rPr lang="fr-CA" sz="900" dirty="0"/>
              <a:t> Foot Soles Surface </a:t>
            </a:r>
            <a:r>
              <a:rPr lang="fr-CA" sz="900" dirty="0" err="1"/>
              <a:t>using</a:t>
            </a:r>
            <a:r>
              <a:rPr lang="fr-CA" sz="900" dirty="0"/>
              <a:t> an </a:t>
            </a:r>
            <a:r>
              <a:rPr lang="fr-CA" sz="900" dirty="0" err="1"/>
              <a:t>Inexpensive</a:t>
            </a:r>
            <a:r>
              <a:rPr lang="fr-CA" sz="900" dirty="0"/>
              <a:t> Portable </a:t>
            </a:r>
            <a:r>
              <a:rPr lang="fr-CA" sz="900" dirty="0" err="1"/>
              <a:t>Device</a:t>
            </a:r>
            <a:r>
              <a:rPr lang="fr-CA" sz="900" dirty="0"/>
              <a:t> to </a:t>
            </a:r>
            <a:r>
              <a:rPr lang="fr-CA" sz="900" dirty="0" err="1"/>
              <a:t>Investigate</a:t>
            </a:r>
            <a:r>
              <a:rPr lang="fr-CA" sz="900" dirty="0"/>
              <a:t> Age-</a:t>
            </a:r>
            <a:r>
              <a:rPr lang="fr-CA" sz="900" dirty="0" err="1"/>
              <a:t>Related</a:t>
            </a:r>
            <a:r>
              <a:rPr lang="fr-CA" sz="900" dirty="0"/>
              <a:t> </a:t>
            </a:r>
            <a:r>
              <a:rPr lang="fr-CA" sz="900" dirty="0" err="1"/>
              <a:t>Alterations</a:t>
            </a:r>
            <a:r>
              <a:rPr lang="fr-CA" sz="900" dirty="0"/>
              <a:t> of Postural Control, </a:t>
            </a:r>
            <a:r>
              <a:rPr lang="fr-CA" sz="900" dirty="0" err="1"/>
              <a:t>Frontiers</a:t>
            </a:r>
            <a:r>
              <a:rPr lang="fr-CA" sz="900" dirty="0"/>
              <a:t> in Human Neuroscience, 2021.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[10] </a:t>
            </a:r>
            <a:r>
              <a:rPr lang="fr-CA" sz="900" dirty="0" err="1"/>
              <a:t>Cousyn</a:t>
            </a:r>
            <a:r>
              <a:rPr lang="fr-CA" sz="900" dirty="0"/>
              <a:t> C., Bouchard K., Gaboury S.: Web-</a:t>
            </a:r>
            <a:r>
              <a:rPr lang="fr-CA" sz="900" dirty="0" err="1"/>
              <a:t>Based</a:t>
            </a:r>
            <a:r>
              <a:rPr lang="fr-CA" sz="900" dirty="0"/>
              <a:t> </a:t>
            </a:r>
            <a:r>
              <a:rPr lang="fr-CA" sz="900" dirty="0" err="1"/>
              <a:t>Objects</a:t>
            </a:r>
            <a:r>
              <a:rPr lang="fr-CA" sz="900" dirty="0"/>
              <a:t> </a:t>
            </a:r>
            <a:r>
              <a:rPr lang="fr-CA" sz="900" dirty="0" err="1"/>
              <a:t>Detection</a:t>
            </a:r>
            <a:r>
              <a:rPr lang="fr-CA" sz="900" dirty="0"/>
              <a:t> to Discover Key </a:t>
            </a:r>
            <a:r>
              <a:rPr lang="fr-CA" sz="900" dirty="0" err="1"/>
              <a:t>Objects</a:t>
            </a:r>
            <a:r>
              <a:rPr lang="fr-CA" sz="900" dirty="0"/>
              <a:t> in Human </a:t>
            </a:r>
            <a:r>
              <a:rPr lang="fr-CA" sz="900" dirty="0" err="1"/>
              <a:t>Activities</a:t>
            </a:r>
            <a:r>
              <a:rPr lang="fr-CA" sz="900" dirty="0"/>
              <a:t>, Journal of Ambient Intelligence and </a:t>
            </a:r>
            <a:r>
              <a:rPr lang="fr-CA" sz="900" dirty="0" err="1"/>
              <a:t>Humanized</a:t>
            </a:r>
            <a:r>
              <a:rPr lang="fr-CA" sz="900" dirty="0"/>
              <a:t> </a:t>
            </a:r>
            <a:r>
              <a:rPr lang="fr-CA" sz="900" dirty="0" err="1"/>
              <a:t>Computing</a:t>
            </a:r>
            <a:r>
              <a:rPr lang="fr-CA" sz="900" dirty="0"/>
              <a:t>, Springer, 2023.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[11] Maitre J., Rendu C., Bouchard K., Bouchard B., Gaboury S.: Object Recognition in </a:t>
            </a:r>
            <a:r>
              <a:rPr lang="fr-CA" sz="900" dirty="0" err="1"/>
              <a:t>Performed</a:t>
            </a:r>
            <a:r>
              <a:rPr lang="fr-CA" sz="900" dirty="0"/>
              <a:t> Basic Daily </a:t>
            </a:r>
            <a:r>
              <a:rPr lang="fr-CA" sz="900" dirty="0" err="1"/>
              <a:t>Activities</a:t>
            </a:r>
            <a:r>
              <a:rPr lang="fr-CA" sz="900" dirty="0"/>
              <a:t> </a:t>
            </a:r>
            <a:r>
              <a:rPr lang="fr-CA" sz="900" dirty="0" err="1"/>
              <a:t>with</a:t>
            </a:r>
            <a:r>
              <a:rPr lang="fr-CA" sz="900" dirty="0"/>
              <a:t> a </a:t>
            </a:r>
            <a:r>
              <a:rPr lang="fr-CA" sz="900" dirty="0" err="1"/>
              <a:t>Handcrafted</a:t>
            </a:r>
            <a:r>
              <a:rPr lang="fr-CA" sz="900" dirty="0"/>
              <a:t> Data </a:t>
            </a:r>
            <a:r>
              <a:rPr lang="fr-CA" sz="900" dirty="0" err="1"/>
              <a:t>Glove</a:t>
            </a:r>
            <a:r>
              <a:rPr lang="fr-CA" sz="900" dirty="0"/>
              <a:t> Prototype, Pattern Recognition </a:t>
            </a:r>
            <a:r>
              <a:rPr lang="fr-CA" sz="900" dirty="0" err="1"/>
              <a:t>Letter</a:t>
            </a:r>
            <a:r>
              <a:rPr lang="fr-CA" sz="900" dirty="0"/>
              <a:t>, Elsevier, pp.181-188 2021.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[12] Baghezza R., Bouchard K., </a:t>
            </a:r>
            <a:r>
              <a:rPr lang="fr-CA" sz="900" dirty="0" err="1"/>
              <a:t>Bouzouane</a:t>
            </a:r>
            <a:r>
              <a:rPr lang="fr-CA" sz="900" dirty="0"/>
              <a:t> A., Gouin-Vallerand C.: </a:t>
            </a:r>
            <a:r>
              <a:rPr lang="fr-CA" sz="900" dirty="0" err="1"/>
              <a:t>From</a:t>
            </a:r>
            <a:r>
              <a:rPr lang="fr-CA" sz="900" dirty="0"/>
              <a:t> Offline to Real-Time Distributed Activity Recognition in Wireless </a:t>
            </a:r>
            <a:r>
              <a:rPr lang="fr-CA" sz="900" dirty="0" err="1"/>
              <a:t>Sensor</a:t>
            </a:r>
            <a:r>
              <a:rPr lang="fr-CA" sz="900" dirty="0"/>
              <a:t> Networks for Healthcare: a Survey, </a:t>
            </a:r>
            <a:r>
              <a:rPr lang="fr-CA" sz="900" dirty="0" err="1"/>
              <a:t>Sensors</a:t>
            </a:r>
            <a:r>
              <a:rPr lang="fr-CA" sz="900" dirty="0"/>
              <a:t>, MDPI, 2021.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[13] Chapron K., Lapointe P., Lessard I., Darmstadt-Bélanger, Bouchard K., Gagnon C., Lavoie M., Duchesne É., Gaboury S.: Acti-DM1: Monitoring the Activity </a:t>
            </a:r>
            <a:r>
              <a:rPr lang="fr-CA" sz="900" dirty="0" err="1"/>
              <a:t>Level</a:t>
            </a:r>
            <a:r>
              <a:rPr lang="fr-CA" sz="900" dirty="0"/>
              <a:t> of People </a:t>
            </a:r>
            <a:r>
              <a:rPr lang="fr-CA" sz="900" dirty="0" err="1"/>
              <a:t>with</a:t>
            </a:r>
            <a:r>
              <a:rPr lang="fr-CA" sz="900" dirty="0"/>
              <a:t> </a:t>
            </a:r>
            <a:r>
              <a:rPr lang="fr-CA" sz="900" dirty="0" err="1"/>
              <a:t>Myotonic</a:t>
            </a:r>
            <a:r>
              <a:rPr lang="fr-CA" sz="900" dirty="0"/>
              <a:t> </a:t>
            </a:r>
            <a:r>
              <a:rPr lang="fr-CA" sz="900" dirty="0" err="1"/>
              <a:t>Dystrophy</a:t>
            </a:r>
            <a:r>
              <a:rPr lang="fr-CA" sz="900" dirty="0"/>
              <a:t> Type 1 </a:t>
            </a:r>
            <a:r>
              <a:rPr lang="fr-CA" sz="900" dirty="0" err="1"/>
              <a:t>Through</a:t>
            </a:r>
            <a:r>
              <a:rPr lang="fr-CA" sz="900" dirty="0"/>
              <a:t> Activity and </a:t>
            </a:r>
            <a:r>
              <a:rPr lang="fr-CA" sz="900" dirty="0" err="1"/>
              <a:t>Exercise</a:t>
            </a:r>
            <a:r>
              <a:rPr lang="fr-CA" sz="900" dirty="0"/>
              <a:t> Recognition, IEEE Access 9 (2021), 49960-49973. DOI: 10.1109/ACCESS.2021.3068877.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[14] Maitre J., Bouchard K., Gaboury S.: Alternative Deep Learning Architectures for </a:t>
            </a:r>
            <a:r>
              <a:rPr lang="fr-CA" sz="900" dirty="0" err="1"/>
              <a:t>Feature-Level</a:t>
            </a:r>
            <a:r>
              <a:rPr lang="fr-CA" sz="900" dirty="0"/>
              <a:t> Fusion in Human Activity Recognition, Mobile Networks and Applications, Springer, 2021.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[15] Demongivert C., Bouchard K., Gaboury S., Bouchard B, Lussier M., Parenteau M., Laliberté C., Couture M., </a:t>
            </a:r>
            <a:r>
              <a:rPr lang="fr-CA" sz="900" dirty="0" err="1"/>
              <a:t>Bier</a:t>
            </a:r>
            <a:r>
              <a:rPr lang="fr-CA" sz="900" dirty="0"/>
              <a:t> N., Giroux S.: A Distribuable </a:t>
            </a:r>
            <a:r>
              <a:rPr lang="fr-CA" sz="900" dirty="0" err="1"/>
              <a:t>Event</a:t>
            </a:r>
            <a:r>
              <a:rPr lang="fr-CA" sz="900" dirty="0"/>
              <a:t> </a:t>
            </a:r>
            <a:r>
              <a:rPr lang="fr-CA" sz="900" dirty="0" err="1"/>
              <a:t>Oriented</a:t>
            </a:r>
            <a:r>
              <a:rPr lang="fr-CA" sz="900" dirty="0"/>
              <a:t> Architecture for Activity Recognition in Smart Homes, Journal of Reliable Intelligent </a:t>
            </a:r>
            <a:r>
              <a:rPr lang="fr-CA" sz="900" dirty="0" err="1"/>
              <a:t>Environments</a:t>
            </a:r>
            <a:r>
              <a:rPr lang="fr-CA" sz="900" dirty="0"/>
              <a:t>, Springer, 2021.</a:t>
            </a:r>
          </a:p>
          <a:p>
            <a:pPr marL="0" indent="0">
              <a:spcBef>
                <a:spcPts val="0"/>
              </a:spcBef>
              <a:buNone/>
            </a:pPr>
            <a:endParaRPr lang="fr-CA" sz="900" dirty="0"/>
          </a:p>
          <a:p>
            <a:pPr marL="0" indent="0">
              <a:spcBef>
                <a:spcPts val="0"/>
              </a:spcBef>
              <a:buNone/>
            </a:pPr>
            <a:r>
              <a:rPr lang="fr-CA" sz="900" dirty="0"/>
              <a:t>[16] Francillette Y., Boucher É., Bouchard K., Bouchard B., Gaboury S.: </a:t>
            </a:r>
            <a:r>
              <a:rPr lang="fr-CA" sz="900" dirty="0" err="1"/>
              <a:t>Serious</a:t>
            </a:r>
            <a:r>
              <a:rPr lang="fr-CA" sz="900" dirty="0"/>
              <a:t> </a:t>
            </a:r>
            <a:r>
              <a:rPr lang="fr-CA" sz="900" dirty="0" err="1"/>
              <a:t>games</a:t>
            </a:r>
            <a:r>
              <a:rPr lang="fr-CA" sz="900" dirty="0"/>
              <a:t> for people </a:t>
            </a:r>
            <a:r>
              <a:rPr lang="fr-CA" sz="900" dirty="0" err="1"/>
              <a:t>with</a:t>
            </a:r>
            <a:r>
              <a:rPr lang="fr-CA" sz="900" dirty="0"/>
              <a:t> mental </a:t>
            </a:r>
            <a:r>
              <a:rPr lang="fr-CA" sz="900" dirty="0" err="1"/>
              <a:t>disorders</a:t>
            </a:r>
            <a:r>
              <a:rPr lang="fr-CA" sz="900" dirty="0"/>
              <a:t>: State of the art of practices to </a:t>
            </a:r>
            <a:r>
              <a:rPr lang="fr-CA" sz="900" dirty="0" err="1"/>
              <a:t>maintain</a:t>
            </a:r>
            <a:r>
              <a:rPr lang="fr-CA" sz="900" dirty="0"/>
              <a:t> engagement and </a:t>
            </a:r>
            <a:r>
              <a:rPr lang="fr-CA" sz="900" dirty="0" err="1"/>
              <a:t>accessibility</a:t>
            </a:r>
            <a:r>
              <a:rPr lang="fr-CA" sz="900" dirty="0"/>
              <a:t>, Entertainment </a:t>
            </a:r>
            <a:r>
              <a:rPr lang="fr-CA" sz="900" dirty="0" err="1"/>
              <a:t>Computing</a:t>
            </a:r>
            <a:r>
              <a:rPr lang="fr-CA" sz="900" dirty="0"/>
              <a:t>, Elsevier, 2021.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0D4635-5279-6DA2-162C-AB662CEB0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2834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8276961-A6D3-1AAB-D952-A47D709BE2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32" b="1848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68F2335-A7AD-CA30-1A51-3D843CFEB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>
                <a:solidFill>
                  <a:srgbClr val="FFFFFF"/>
                </a:solidFill>
              </a:rPr>
              <a:t>So, what is Machine learning?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C06F3CF8-163D-2FC5-9DCE-0019B0C64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>
                <a:solidFill>
                  <a:srgbClr val="FFFFFF"/>
                </a:solidFill>
              </a:rPr>
              <a:t>How to define machine learning, especially in relation to AI and other fields?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D2066F-245E-C9B3-704E-DAE0E8ABF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88136" y="6258657"/>
            <a:ext cx="5852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349D1B-1415-0B6D-7749-F3094B9A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6496" y="6121179"/>
            <a:ext cx="96740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22602D6-36C8-4247-8F95-FE9D8C4F108F}" type="slidenum">
              <a:rPr lang="en-US" smtClean="0"/>
              <a:pPr algn="r">
                <a:spcAft>
                  <a:spcPts val="600"/>
                </a:spcAft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38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Machine Learning</a:t>
            </a:r>
          </a:p>
        </p:txBody>
      </p:sp>
      <p:sp>
        <p:nvSpPr>
          <p:cNvPr id="88" name="Google Shape;88;p17"/>
          <p:cNvSpPr txBox="1">
            <a:spLocks noGrp="1"/>
          </p:cNvSpPr>
          <p:nvPr>
            <p:ph idx="1"/>
          </p:nvPr>
        </p:nvSpPr>
        <p:spPr>
          <a:xfrm>
            <a:off x="1069848" y="2121407"/>
            <a:ext cx="10058400" cy="4050792"/>
          </a:xfrm>
        </p:spPr>
        <p:txBody>
          <a:bodyPr>
            <a:normAutofit fontScale="92500" lnSpcReduction="20000"/>
          </a:bodyPr>
          <a:lstStyle/>
          <a:p>
            <a:r>
              <a:rPr lang="fr-CA" dirty="0" err="1"/>
              <a:t>Using</a:t>
            </a:r>
            <a:r>
              <a:rPr lang="fr-CA" dirty="0"/>
              <a:t> </a:t>
            </a:r>
            <a:r>
              <a:rPr lang="fr-CA" dirty="0" err="1"/>
              <a:t>algorithms</a:t>
            </a:r>
            <a:r>
              <a:rPr lang="fr-CA" dirty="0"/>
              <a:t> to </a:t>
            </a:r>
            <a:r>
              <a:rPr lang="fr-CA" dirty="0" err="1"/>
              <a:t>learn</a:t>
            </a:r>
            <a:r>
              <a:rPr lang="fr-CA" dirty="0"/>
              <a:t> a model about the world </a:t>
            </a:r>
            <a:r>
              <a:rPr lang="fr-CA" dirty="0" err="1"/>
              <a:t>instead</a:t>
            </a:r>
            <a:r>
              <a:rPr lang="fr-CA" dirty="0"/>
              <a:t> of </a:t>
            </a:r>
            <a:r>
              <a:rPr lang="fr-CA" dirty="0" err="1"/>
              <a:t>specifying</a:t>
            </a:r>
            <a:r>
              <a:rPr lang="fr-CA" dirty="0"/>
              <a:t> </a:t>
            </a:r>
            <a:r>
              <a:rPr lang="fr-CA" dirty="0" err="1"/>
              <a:t>it</a:t>
            </a:r>
            <a:r>
              <a:rPr lang="fr-CA" dirty="0"/>
              <a:t> in </a:t>
            </a:r>
            <a:r>
              <a:rPr lang="fr-CA" dirty="0" err="1"/>
              <a:t>advance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code</a:t>
            </a:r>
          </a:p>
          <a:p>
            <a:pPr marL="546100" indent="-457200">
              <a:buFont typeface="+mj-lt"/>
              <a:buAutoNum type="arabicPeriod"/>
            </a:pPr>
            <a:r>
              <a:rPr lang="fr-CA" dirty="0"/>
              <a:t>It </a:t>
            </a:r>
            <a:r>
              <a:rPr lang="fr-CA" dirty="0" err="1"/>
              <a:t>is</a:t>
            </a:r>
            <a:r>
              <a:rPr lang="fr-CA" dirty="0"/>
              <a:t> a HUGE discipline of AI, </a:t>
            </a:r>
            <a:r>
              <a:rPr lang="fr-CA" dirty="0" err="1"/>
              <a:t>aguably</a:t>
            </a:r>
            <a:r>
              <a:rPr lang="fr-CA" dirty="0"/>
              <a:t> the </a:t>
            </a:r>
            <a:r>
              <a:rPr lang="fr-CA" dirty="0" err="1"/>
              <a:t>biggest</a:t>
            </a:r>
            <a:r>
              <a:rPr lang="fr-CA" dirty="0"/>
              <a:t> one</a:t>
            </a:r>
          </a:p>
          <a:p>
            <a:pPr marL="546100" indent="-457200">
              <a:buFont typeface="+mj-lt"/>
              <a:buAutoNum type="arabicPeriod"/>
            </a:pPr>
            <a:endParaRPr lang="fr-CA" dirty="0"/>
          </a:p>
          <a:p>
            <a:pPr marL="546100" indent="-457200">
              <a:buFont typeface="+mj-lt"/>
              <a:buAutoNum type="arabicPeriod"/>
            </a:pPr>
            <a:r>
              <a:rPr lang="fr-CA" dirty="0"/>
              <a:t>It </a:t>
            </a:r>
            <a:r>
              <a:rPr lang="fr-CA" dirty="0" err="1"/>
              <a:t>includes</a:t>
            </a:r>
            <a:r>
              <a:rPr lang="fr-CA" dirty="0"/>
              <a:t> all </a:t>
            </a:r>
            <a:r>
              <a:rPr lang="fr-CA" dirty="0" err="1"/>
              <a:t>methods</a:t>
            </a:r>
            <a:r>
              <a:rPr lang="fr-CA" dirty="0"/>
              <a:t> </a:t>
            </a:r>
            <a:r>
              <a:rPr lang="fr-CA" dirty="0" err="1"/>
              <a:t>that</a:t>
            </a:r>
            <a:r>
              <a:rPr lang="fr-CA" dirty="0"/>
              <a:t> </a:t>
            </a:r>
            <a:r>
              <a:rPr lang="fr-CA" dirty="0" err="1"/>
              <a:t>take</a:t>
            </a:r>
            <a:r>
              <a:rPr lang="fr-CA" dirty="0"/>
              <a:t> as input observations</a:t>
            </a:r>
            <a:br>
              <a:rPr lang="fr-CA" dirty="0"/>
            </a:br>
            <a:r>
              <a:rPr lang="fr-CA" dirty="0" err="1"/>
              <a:t>from</a:t>
            </a:r>
            <a:r>
              <a:rPr lang="fr-CA" dirty="0"/>
              <a:t> the world or a </a:t>
            </a:r>
            <a:r>
              <a:rPr lang="fr-CA" dirty="0" err="1"/>
              <a:t>virtual</a:t>
            </a:r>
            <a:r>
              <a:rPr lang="fr-CA" dirty="0"/>
              <a:t> </a:t>
            </a:r>
            <a:r>
              <a:rPr lang="fr-CA" dirty="0" err="1"/>
              <a:t>environment</a:t>
            </a:r>
            <a:r>
              <a:rPr lang="fr-CA" dirty="0"/>
              <a:t>  to </a:t>
            </a:r>
            <a:r>
              <a:rPr lang="fr-CA" dirty="0" err="1"/>
              <a:t>automatically</a:t>
            </a:r>
            <a:br>
              <a:rPr lang="fr-CA" dirty="0"/>
            </a:br>
            <a:r>
              <a:rPr lang="fr-CA" dirty="0" err="1"/>
              <a:t>create</a:t>
            </a:r>
            <a:r>
              <a:rPr lang="fr-CA" dirty="0"/>
              <a:t> a model</a:t>
            </a:r>
          </a:p>
          <a:p>
            <a:pPr marL="546100" indent="-457200">
              <a:buFont typeface="+mj-lt"/>
              <a:buAutoNum type="arabicPeriod"/>
            </a:pPr>
            <a:endParaRPr lang="fr-CA" dirty="0"/>
          </a:p>
          <a:p>
            <a:pPr marL="546100" indent="-457200">
              <a:buFont typeface="+mj-lt"/>
              <a:buAutoNum type="arabicPeriod"/>
            </a:pPr>
            <a:r>
              <a:rPr lang="fr-CA" dirty="0"/>
              <a:t>The model </a:t>
            </a:r>
            <a:r>
              <a:rPr lang="fr-CA" dirty="0" err="1"/>
              <a:t>is</a:t>
            </a:r>
            <a:r>
              <a:rPr lang="fr-CA" dirty="0"/>
              <a:t> not a simple </a:t>
            </a:r>
            <a:r>
              <a:rPr lang="fr-CA" dirty="0" err="1"/>
              <a:t>remembering</a:t>
            </a:r>
            <a:r>
              <a:rPr lang="fr-CA" dirty="0"/>
              <a:t> of</a:t>
            </a:r>
            <a:br>
              <a:rPr lang="fr-CA" dirty="0"/>
            </a:br>
            <a:r>
              <a:rPr lang="fr-CA" dirty="0"/>
              <a:t>observations/actions pairs, but </a:t>
            </a:r>
            <a:r>
              <a:rPr lang="fr-CA" dirty="0" err="1"/>
              <a:t>rather</a:t>
            </a:r>
            <a:br>
              <a:rPr lang="fr-CA" dirty="0"/>
            </a:br>
            <a:r>
              <a:rPr lang="fr-CA" dirty="0"/>
              <a:t>a </a:t>
            </a:r>
            <a:r>
              <a:rPr lang="fr-CA" b="1" dirty="0" err="1"/>
              <a:t>generalization</a:t>
            </a:r>
            <a:r>
              <a:rPr lang="fr-CA" b="1" dirty="0"/>
              <a:t> </a:t>
            </a:r>
            <a:r>
              <a:rPr lang="fr-CA" dirty="0"/>
              <a:t>of </a:t>
            </a:r>
            <a:r>
              <a:rPr lang="fr-CA" dirty="0" err="1"/>
              <a:t>it</a:t>
            </a:r>
            <a:endParaRPr lang="fr-CA" dirty="0"/>
          </a:p>
          <a:p>
            <a:pPr marL="546100" indent="-457200">
              <a:buFont typeface="+mj-lt"/>
              <a:buAutoNum type="arabicPeriod"/>
            </a:pPr>
            <a:endParaRPr lang="fr-CA" dirty="0"/>
          </a:p>
          <a:p>
            <a:pPr marL="546100" indent="-457200">
              <a:buFont typeface="+mj-lt"/>
              <a:buAutoNum type="arabicPeriod"/>
            </a:pPr>
            <a:r>
              <a:rPr lang="fr-CA" dirty="0"/>
              <a:t>It </a:t>
            </a:r>
            <a:r>
              <a:rPr lang="fr-CA" dirty="0" err="1"/>
              <a:t>even</a:t>
            </a:r>
            <a:r>
              <a:rPr lang="fr-CA" dirty="0"/>
              <a:t> </a:t>
            </a:r>
            <a:r>
              <a:rPr lang="fr-CA" dirty="0" err="1"/>
              <a:t>includes</a:t>
            </a:r>
            <a:r>
              <a:rPr lang="fr-CA" dirty="0"/>
              <a:t> simple </a:t>
            </a:r>
            <a:r>
              <a:rPr lang="fr-CA" dirty="0" err="1"/>
              <a:t>statistical</a:t>
            </a:r>
            <a:r>
              <a:rPr lang="fr-CA" dirty="0"/>
              <a:t> model </a:t>
            </a:r>
            <a:r>
              <a:rPr lang="fr-CA" dirty="0" err="1"/>
              <a:t>such</a:t>
            </a:r>
            <a:r>
              <a:rPr lang="fr-CA" dirty="0"/>
              <a:t> as </a:t>
            </a:r>
            <a:r>
              <a:rPr lang="fr-CA" dirty="0" err="1"/>
              <a:t>linear</a:t>
            </a:r>
            <a:r>
              <a:rPr lang="fr-CA" dirty="0"/>
              <a:t> </a:t>
            </a:r>
            <a:r>
              <a:rPr lang="fr-CA" dirty="0" err="1"/>
              <a:t>regression</a:t>
            </a:r>
            <a:r>
              <a:rPr lang="fr-CA" dirty="0"/>
              <a:t> (not exclusive to ML of course)</a:t>
            </a:r>
          </a:p>
        </p:txBody>
      </p:sp>
      <p:sp>
        <p:nvSpPr>
          <p:cNvPr id="93" name="Google Shape;93;p17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/>
              <a:pPr/>
              <a:t>17</a:t>
            </a:fld>
            <a:endParaRPr lang="en"/>
          </a:p>
        </p:txBody>
      </p:sp>
      <p:sp>
        <p:nvSpPr>
          <p:cNvPr id="89" name="Google Shape;89;p17"/>
          <p:cNvSpPr/>
          <p:nvPr/>
        </p:nvSpPr>
        <p:spPr>
          <a:xfrm>
            <a:off x="9782865" y="3207091"/>
            <a:ext cx="2024046" cy="1981360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1C458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90" name="Google Shape;90;p17"/>
          <p:cNvSpPr/>
          <p:nvPr/>
        </p:nvSpPr>
        <p:spPr>
          <a:xfrm rot="1472978">
            <a:off x="7257533" y="4308879"/>
            <a:ext cx="989994" cy="964323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CC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8983422" y="2792266"/>
            <a:ext cx="566393" cy="548454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CC2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92" name="Google Shape;92;p17"/>
          <p:cNvSpPr/>
          <p:nvPr/>
        </p:nvSpPr>
        <p:spPr>
          <a:xfrm rot="2487249">
            <a:off x="8886089" y="4998280"/>
            <a:ext cx="422469" cy="37726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CC2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2" name="Google Shape;92;p17">
            <a:extLst>
              <a:ext uri="{FF2B5EF4-FFF2-40B4-BE49-F238E27FC236}">
                <a16:creationId xmlns:a16="http://schemas.microsoft.com/office/drawing/2014/main" id="{2AF597EC-51CA-6054-A68D-9AB6F52FA382}"/>
              </a:ext>
            </a:extLst>
          </p:cNvPr>
          <p:cNvSpPr/>
          <p:nvPr/>
        </p:nvSpPr>
        <p:spPr>
          <a:xfrm rot="1001920">
            <a:off x="8248924" y="3859580"/>
            <a:ext cx="308371" cy="299658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CC2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  <p:sp>
        <p:nvSpPr>
          <p:cNvPr id="3" name="Google Shape;92;p17">
            <a:extLst>
              <a:ext uri="{FF2B5EF4-FFF2-40B4-BE49-F238E27FC236}">
                <a16:creationId xmlns:a16="http://schemas.microsoft.com/office/drawing/2014/main" id="{470E0D63-D850-14BF-B65A-CD69AAA712C1}"/>
              </a:ext>
            </a:extLst>
          </p:cNvPr>
          <p:cNvSpPr/>
          <p:nvPr/>
        </p:nvSpPr>
        <p:spPr>
          <a:xfrm rot="1827036">
            <a:off x="9643872" y="3683635"/>
            <a:ext cx="186593" cy="17521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6CC2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>
              <a:solidFill>
                <a:srgbClr val="6D9E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875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77D04FA-2358-40A3-859E-D11D5F2B394E}"/>
              </a:ext>
            </a:extLst>
          </p:cNvPr>
          <p:cNvSpPr/>
          <p:nvPr/>
        </p:nvSpPr>
        <p:spPr>
          <a:xfrm rot="687226">
            <a:off x="3948007" y="2341647"/>
            <a:ext cx="937394" cy="1480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139" name="Google Shape;139;p22"/>
          <p:cNvGrpSpPr/>
          <p:nvPr/>
        </p:nvGrpSpPr>
        <p:grpSpPr>
          <a:xfrm>
            <a:off x="5342055" y="2966181"/>
            <a:ext cx="2412853" cy="2424569"/>
            <a:chOff x="4447194" y="1815766"/>
            <a:chExt cx="2440200" cy="2440200"/>
          </a:xfrm>
        </p:grpSpPr>
        <p:sp>
          <p:nvSpPr>
            <p:cNvPr id="140" name="Google Shape;140;p22"/>
            <p:cNvSpPr/>
            <p:nvPr/>
          </p:nvSpPr>
          <p:spPr>
            <a:xfrm>
              <a:off x="4447194" y="1815766"/>
              <a:ext cx="2440200" cy="2440200"/>
            </a:xfrm>
            <a:prstGeom prst="ellipse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667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41" name="Google Shape;141;p22"/>
            <p:cNvSpPr txBox="1"/>
            <p:nvPr/>
          </p:nvSpPr>
          <p:spPr>
            <a:xfrm>
              <a:off x="4666218" y="2460214"/>
              <a:ext cx="2061566" cy="1163400"/>
            </a:xfrm>
            <a:prstGeom prst="rect">
              <a:avLst/>
            </a:prstGeom>
            <a:solidFill>
              <a:srgbClr val="1C458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Artificial intelligence</a:t>
              </a:r>
              <a:endParaRPr sz="28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131" name="Google Shape;131;p22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18</a:t>
            </a:fld>
            <a:endParaRPr/>
          </a:p>
        </p:txBody>
      </p:sp>
      <p:sp>
        <p:nvSpPr>
          <p:cNvPr id="136" name="Google Shape;136;p22"/>
          <p:cNvSpPr/>
          <p:nvPr/>
        </p:nvSpPr>
        <p:spPr>
          <a:xfrm rot="15001380">
            <a:off x="5312630" y="2909923"/>
            <a:ext cx="2362876" cy="2419725"/>
          </a:xfrm>
          <a:prstGeom prst="ellipse">
            <a:avLst/>
          </a:prstGeom>
          <a:noFill/>
          <a:ln w="9525" cap="flat" cmpd="sng">
            <a:solidFill>
              <a:schemeClr val="accent1">
                <a:lumMod val="40000"/>
                <a:lumOff val="60000"/>
              </a:schemeClr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grpSp>
        <p:nvGrpSpPr>
          <p:cNvPr id="142" name="Google Shape;142;p22"/>
          <p:cNvGrpSpPr/>
          <p:nvPr/>
        </p:nvGrpSpPr>
        <p:grpSpPr>
          <a:xfrm>
            <a:off x="4895947" y="1941760"/>
            <a:ext cx="1385640" cy="1411065"/>
            <a:chOff x="3490737" y="1374053"/>
            <a:chExt cx="1423800" cy="1423800"/>
          </a:xfrm>
        </p:grpSpPr>
        <p:sp>
          <p:nvSpPr>
            <p:cNvPr id="143" name="Google Shape;143;p22"/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lang="fr-CA" sz="2400" dirty="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44" name="Google Shape;144;p22"/>
            <p:cNvSpPr txBox="1"/>
            <p:nvPr/>
          </p:nvSpPr>
          <p:spPr>
            <a:xfrm>
              <a:off x="3632229" y="1729980"/>
              <a:ext cx="1157969" cy="743020"/>
            </a:xfrm>
            <a:prstGeom prst="rect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fr-CA" sz="1467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Machine</a:t>
              </a:r>
              <a:br>
                <a:rPr lang="fr-CA" sz="1467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</a:br>
              <a:r>
                <a:rPr lang="fr-CA" sz="1467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Learning</a:t>
              </a:r>
            </a:p>
          </p:txBody>
        </p:sp>
      </p:grpSp>
      <p:sp>
        <p:nvSpPr>
          <p:cNvPr id="133" name="Google Shape;133;p22"/>
          <p:cNvSpPr/>
          <p:nvPr/>
        </p:nvSpPr>
        <p:spPr>
          <a:xfrm rot="15003412">
            <a:off x="4808817" y="2046684"/>
            <a:ext cx="1352563" cy="1383360"/>
          </a:xfrm>
          <a:prstGeom prst="ellipse">
            <a:avLst/>
          </a:prstGeom>
          <a:noFill/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7" name="Google Shape;142;p22">
            <a:extLst>
              <a:ext uri="{FF2B5EF4-FFF2-40B4-BE49-F238E27FC236}">
                <a16:creationId xmlns:a16="http://schemas.microsoft.com/office/drawing/2014/main" id="{A31DB616-4E91-4ED1-81A3-3A06F094E58A}"/>
              </a:ext>
            </a:extLst>
          </p:cNvPr>
          <p:cNvGrpSpPr/>
          <p:nvPr/>
        </p:nvGrpSpPr>
        <p:grpSpPr>
          <a:xfrm>
            <a:off x="6899401" y="2152110"/>
            <a:ext cx="1385640" cy="1411065"/>
            <a:chOff x="3490737" y="1374053"/>
            <a:chExt cx="1423800" cy="1423800"/>
          </a:xfrm>
        </p:grpSpPr>
        <p:sp>
          <p:nvSpPr>
            <p:cNvPr id="18" name="Google Shape;143;p22">
              <a:extLst>
                <a:ext uri="{FF2B5EF4-FFF2-40B4-BE49-F238E27FC236}">
                  <a16:creationId xmlns:a16="http://schemas.microsoft.com/office/drawing/2014/main" id="{B5DF8C2E-72D8-4089-9981-B273E2A0850D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9" name="Google Shape;144;p22">
              <a:extLst>
                <a:ext uri="{FF2B5EF4-FFF2-40B4-BE49-F238E27FC236}">
                  <a16:creationId xmlns:a16="http://schemas.microsoft.com/office/drawing/2014/main" id="{A8FAD15B-9F5C-44FF-9AD4-54F016C39647}"/>
                </a:ext>
              </a:extLst>
            </p:cNvPr>
            <p:cNvSpPr txBox="1"/>
            <p:nvPr/>
          </p:nvSpPr>
          <p:spPr>
            <a:xfrm>
              <a:off x="3560085" y="1838993"/>
              <a:ext cx="1245516" cy="435160"/>
            </a:xfrm>
            <a:prstGeom prst="rect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6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Perception</a:t>
              </a:r>
              <a:endParaRPr sz="16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0" name="Google Shape;142;p22">
            <a:extLst>
              <a:ext uri="{FF2B5EF4-FFF2-40B4-BE49-F238E27FC236}">
                <a16:creationId xmlns:a16="http://schemas.microsoft.com/office/drawing/2014/main" id="{15A1047D-3845-43DC-8DC7-243A86AF76CB}"/>
              </a:ext>
            </a:extLst>
          </p:cNvPr>
          <p:cNvGrpSpPr/>
          <p:nvPr/>
        </p:nvGrpSpPr>
        <p:grpSpPr>
          <a:xfrm>
            <a:off x="7207272" y="4407513"/>
            <a:ext cx="1385640" cy="1411065"/>
            <a:chOff x="3490737" y="1374053"/>
            <a:chExt cx="1423800" cy="1423800"/>
          </a:xfrm>
        </p:grpSpPr>
        <p:sp>
          <p:nvSpPr>
            <p:cNvPr id="21" name="Google Shape;143;p22">
              <a:extLst>
                <a:ext uri="{FF2B5EF4-FFF2-40B4-BE49-F238E27FC236}">
                  <a16:creationId xmlns:a16="http://schemas.microsoft.com/office/drawing/2014/main" id="{1E211544-60B3-4615-A88B-5B75E5A58B38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2" name="Google Shape;144;p22">
              <a:extLst>
                <a:ext uri="{FF2B5EF4-FFF2-40B4-BE49-F238E27FC236}">
                  <a16:creationId xmlns:a16="http://schemas.microsoft.com/office/drawing/2014/main" id="{E9945EC4-C840-45BA-B2E8-88458FB2D6A0}"/>
                </a:ext>
              </a:extLst>
            </p:cNvPr>
            <p:cNvSpPr txBox="1"/>
            <p:nvPr/>
          </p:nvSpPr>
          <p:spPr>
            <a:xfrm>
              <a:off x="3544358" y="1941469"/>
              <a:ext cx="1307922" cy="359085"/>
            </a:xfrm>
            <a:prstGeom prst="rect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Problems Solving</a:t>
              </a:r>
              <a:endParaRPr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4" name="Google Shape;142;p22">
            <a:extLst>
              <a:ext uri="{FF2B5EF4-FFF2-40B4-BE49-F238E27FC236}">
                <a16:creationId xmlns:a16="http://schemas.microsoft.com/office/drawing/2014/main" id="{B0FC7597-C726-47C6-965B-22A4DCC5B7F6}"/>
              </a:ext>
            </a:extLst>
          </p:cNvPr>
          <p:cNvGrpSpPr/>
          <p:nvPr/>
        </p:nvGrpSpPr>
        <p:grpSpPr>
          <a:xfrm>
            <a:off x="5031669" y="466921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25" name="Google Shape;143;p22">
              <a:extLst>
                <a:ext uri="{FF2B5EF4-FFF2-40B4-BE49-F238E27FC236}">
                  <a16:creationId xmlns:a16="http://schemas.microsoft.com/office/drawing/2014/main" id="{6F547BD0-566C-4EF7-A878-4CD51129B616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6" name="Google Shape;144;p22">
              <a:extLst>
                <a:ext uri="{FF2B5EF4-FFF2-40B4-BE49-F238E27FC236}">
                  <a16:creationId xmlns:a16="http://schemas.microsoft.com/office/drawing/2014/main" id="{34B2BFDE-0E6E-4C35-B366-150890B3938E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Supervised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27" name="Google Shape;142;p22">
            <a:extLst>
              <a:ext uri="{FF2B5EF4-FFF2-40B4-BE49-F238E27FC236}">
                <a16:creationId xmlns:a16="http://schemas.microsoft.com/office/drawing/2014/main" id="{9EC0346B-3B67-4C89-806D-CFDA1E9BEC43}"/>
              </a:ext>
            </a:extLst>
          </p:cNvPr>
          <p:cNvGrpSpPr/>
          <p:nvPr/>
        </p:nvGrpSpPr>
        <p:grpSpPr>
          <a:xfrm>
            <a:off x="2999703" y="348827"/>
            <a:ext cx="1303941" cy="1036321"/>
            <a:chOff x="3269406" y="1374053"/>
            <a:chExt cx="1763749" cy="1423800"/>
          </a:xfrm>
          <a:solidFill>
            <a:schemeClr val="accent6">
              <a:lumMod val="50000"/>
            </a:schemeClr>
          </a:solidFill>
        </p:grpSpPr>
        <p:sp>
          <p:nvSpPr>
            <p:cNvPr id="28" name="Google Shape;143;p22">
              <a:extLst>
                <a:ext uri="{FF2B5EF4-FFF2-40B4-BE49-F238E27FC236}">
                  <a16:creationId xmlns:a16="http://schemas.microsoft.com/office/drawing/2014/main" id="{09C07649-B7A9-4D82-B3AB-12A148CAB8E8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29" name="Google Shape;144;p22">
              <a:extLst>
                <a:ext uri="{FF2B5EF4-FFF2-40B4-BE49-F238E27FC236}">
                  <a16:creationId xmlns:a16="http://schemas.microsoft.com/office/drawing/2014/main" id="{D8953F03-9A12-48F8-BAE3-0236CB7EE1A9}"/>
                </a:ext>
              </a:extLst>
            </p:cNvPr>
            <p:cNvSpPr txBox="1"/>
            <p:nvPr/>
          </p:nvSpPr>
          <p:spPr>
            <a:xfrm>
              <a:off x="3269406" y="1647255"/>
              <a:ext cx="176374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Unsupervised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0" name="Google Shape;142;p22">
            <a:extLst>
              <a:ext uri="{FF2B5EF4-FFF2-40B4-BE49-F238E27FC236}">
                <a16:creationId xmlns:a16="http://schemas.microsoft.com/office/drawing/2014/main" id="{C204AB0E-079C-4594-9EF7-BA06BB5E0C55}"/>
              </a:ext>
            </a:extLst>
          </p:cNvPr>
          <p:cNvGrpSpPr/>
          <p:nvPr/>
        </p:nvGrpSpPr>
        <p:grpSpPr>
          <a:xfrm>
            <a:off x="6638469" y="622517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31" name="Google Shape;143;p22">
              <a:extLst>
                <a:ext uri="{FF2B5EF4-FFF2-40B4-BE49-F238E27FC236}">
                  <a16:creationId xmlns:a16="http://schemas.microsoft.com/office/drawing/2014/main" id="{97596927-869E-471B-B6C5-C822123A5D5A}"/>
                </a:ext>
              </a:extLst>
            </p:cNvPr>
            <p:cNvSpPr/>
            <p:nvPr/>
          </p:nvSpPr>
          <p:spPr>
            <a:xfrm>
              <a:off x="3490738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2" name="Google Shape;144;p22">
              <a:extLst>
                <a:ext uri="{FF2B5EF4-FFF2-40B4-BE49-F238E27FC236}">
                  <a16:creationId xmlns:a16="http://schemas.microsoft.com/office/drawing/2014/main" id="{CC62F92A-D4EE-4611-94BE-311E65173FBB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Vision</a:t>
              </a:r>
              <a:endParaRPr sz="2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3" name="Google Shape;142;p22">
            <a:extLst>
              <a:ext uri="{FF2B5EF4-FFF2-40B4-BE49-F238E27FC236}">
                <a16:creationId xmlns:a16="http://schemas.microsoft.com/office/drawing/2014/main" id="{865C6654-55E0-4D5D-AFFC-3FF1821D8ABF}"/>
              </a:ext>
            </a:extLst>
          </p:cNvPr>
          <p:cNvGrpSpPr/>
          <p:nvPr/>
        </p:nvGrpSpPr>
        <p:grpSpPr>
          <a:xfrm>
            <a:off x="8744880" y="2262680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34" name="Google Shape;143;p22">
              <a:extLst>
                <a:ext uri="{FF2B5EF4-FFF2-40B4-BE49-F238E27FC236}">
                  <a16:creationId xmlns:a16="http://schemas.microsoft.com/office/drawing/2014/main" id="{1FD66172-248A-4AC1-9F6D-459EACF7A05A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5" name="Google Shape;144;p22">
              <a:extLst>
                <a:ext uri="{FF2B5EF4-FFF2-40B4-BE49-F238E27FC236}">
                  <a16:creationId xmlns:a16="http://schemas.microsoft.com/office/drawing/2014/main" id="{C0EDB1E0-847B-490C-A473-DBE32684C893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Natural Language Processing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36" name="Google Shape;142;p22">
            <a:extLst>
              <a:ext uri="{FF2B5EF4-FFF2-40B4-BE49-F238E27FC236}">
                <a16:creationId xmlns:a16="http://schemas.microsoft.com/office/drawing/2014/main" id="{1E1B04A2-6FA3-4EBB-96D6-431206717784}"/>
              </a:ext>
            </a:extLst>
          </p:cNvPr>
          <p:cNvGrpSpPr/>
          <p:nvPr/>
        </p:nvGrpSpPr>
        <p:grpSpPr>
          <a:xfrm>
            <a:off x="3055047" y="1648302"/>
            <a:ext cx="1228096" cy="1036321"/>
            <a:chOff x="3384577" y="1501976"/>
            <a:chExt cx="1661159" cy="1423800"/>
          </a:xfrm>
          <a:solidFill>
            <a:schemeClr val="accent6">
              <a:lumMod val="50000"/>
            </a:schemeClr>
          </a:solidFill>
        </p:grpSpPr>
        <p:sp>
          <p:nvSpPr>
            <p:cNvPr id="37" name="Google Shape;143;p22">
              <a:extLst>
                <a:ext uri="{FF2B5EF4-FFF2-40B4-BE49-F238E27FC236}">
                  <a16:creationId xmlns:a16="http://schemas.microsoft.com/office/drawing/2014/main" id="{4B9859D0-AA8D-4DCB-A9E9-101B47532C16}"/>
                </a:ext>
              </a:extLst>
            </p:cNvPr>
            <p:cNvSpPr/>
            <p:nvPr/>
          </p:nvSpPr>
          <p:spPr>
            <a:xfrm>
              <a:off x="3518243" y="1501976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8" name="Google Shape;144;p22">
              <a:extLst>
                <a:ext uri="{FF2B5EF4-FFF2-40B4-BE49-F238E27FC236}">
                  <a16:creationId xmlns:a16="http://schemas.microsoft.com/office/drawing/2014/main" id="{9EBB34E8-6576-4222-90A3-48E00F64474B}"/>
                </a:ext>
              </a:extLst>
            </p:cNvPr>
            <p:cNvSpPr txBox="1"/>
            <p:nvPr/>
          </p:nvSpPr>
          <p:spPr>
            <a:xfrm>
              <a:off x="3384577" y="1787931"/>
              <a:ext cx="1661159" cy="883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Reinforcement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C01F91E0-0E0D-47FB-B6CE-F7F4B69A898D}"/>
              </a:ext>
            </a:extLst>
          </p:cNvPr>
          <p:cNvSpPr/>
          <p:nvPr/>
        </p:nvSpPr>
        <p:spPr>
          <a:xfrm rot="2373750">
            <a:off x="3869741" y="1582348"/>
            <a:ext cx="1351623" cy="16389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229587-6869-4221-B113-99D95B6E6900}"/>
              </a:ext>
            </a:extLst>
          </p:cNvPr>
          <p:cNvSpPr/>
          <p:nvPr/>
        </p:nvSpPr>
        <p:spPr>
          <a:xfrm rot="16200000">
            <a:off x="5325614" y="1573617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F98035C-167F-4D46-98A5-05C41B95EED0}"/>
              </a:ext>
            </a:extLst>
          </p:cNvPr>
          <p:cNvSpPr/>
          <p:nvPr/>
        </p:nvSpPr>
        <p:spPr>
          <a:xfrm rot="15599776">
            <a:off x="7065085" y="1801749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0DC160A-D789-4CEB-ACE3-C8F4CCB53181}"/>
              </a:ext>
            </a:extLst>
          </p:cNvPr>
          <p:cNvSpPr/>
          <p:nvPr/>
        </p:nvSpPr>
        <p:spPr>
          <a:xfrm>
            <a:off x="8314522" y="2749103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91" name="Google Shape;133;p22">
            <a:extLst>
              <a:ext uri="{FF2B5EF4-FFF2-40B4-BE49-F238E27FC236}">
                <a16:creationId xmlns:a16="http://schemas.microsoft.com/office/drawing/2014/main" id="{433DC7D7-75A4-4ED5-913C-6A7CB83DFCE3}"/>
              </a:ext>
            </a:extLst>
          </p:cNvPr>
          <p:cNvSpPr/>
          <p:nvPr/>
        </p:nvSpPr>
        <p:spPr>
          <a:xfrm rot="15003412">
            <a:off x="6877391" y="2128323"/>
            <a:ext cx="1352563" cy="1383360"/>
          </a:xfrm>
          <a:prstGeom prst="ellipse">
            <a:avLst/>
          </a:prstGeom>
          <a:noFill/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92" name="Google Shape;133;p22">
            <a:extLst>
              <a:ext uri="{FF2B5EF4-FFF2-40B4-BE49-F238E27FC236}">
                <a16:creationId xmlns:a16="http://schemas.microsoft.com/office/drawing/2014/main" id="{53DCE9E2-5ACD-4D64-8B21-52ED1F1ACE5E}"/>
              </a:ext>
            </a:extLst>
          </p:cNvPr>
          <p:cNvSpPr/>
          <p:nvPr/>
        </p:nvSpPr>
        <p:spPr>
          <a:xfrm rot="15003412">
            <a:off x="7245369" y="4521936"/>
            <a:ext cx="1352563" cy="1383360"/>
          </a:xfrm>
          <a:prstGeom prst="ellipse">
            <a:avLst/>
          </a:prstGeom>
          <a:noFill/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3" name="Google Shape;142;p22">
            <a:extLst>
              <a:ext uri="{FF2B5EF4-FFF2-40B4-BE49-F238E27FC236}">
                <a16:creationId xmlns:a16="http://schemas.microsoft.com/office/drawing/2014/main" id="{D175691D-F3A9-4313-5564-146117B596AD}"/>
              </a:ext>
            </a:extLst>
          </p:cNvPr>
          <p:cNvGrpSpPr/>
          <p:nvPr/>
        </p:nvGrpSpPr>
        <p:grpSpPr>
          <a:xfrm>
            <a:off x="4120800" y="3651418"/>
            <a:ext cx="1385640" cy="1411065"/>
            <a:chOff x="3490737" y="1374053"/>
            <a:chExt cx="1423800" cy="1423800"/>
          </a:xfrm>
        </p:grpSpPr>
        <p:sp>
          <p:nvSpPr>
            <p:cNvPr id="4" name="Google Shape;143;p22">
              <a:extLst>
                <a:ext uri="{FF2B5EF4-FFF2-40B4-BE49-F238E27FC236}">
                  <a16:creationId xmlns:a16="http://schemas.microsoft.com/office/drawing/2014/main" id="{7DBEA56B-EC74-F813-A274-33EB95FD229C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5" name="Google Shape;144;p22">
              <a:extLst>
                <a:ext uri="{FF2B5EF4-FFF2-40B4-BE49-F238E27FC236}">
                  <a16:creationId xmlns:a16="http://schemas.microsoft.com/office/drawing/2014/main" id="{ED7A7A25-0857-DB16-F7CB-EC47EE62C102}"/>
                </a:ext>
              </a:extLst>
            </p:cNvPr>
            <p:cNvSpPr txBox="1"/>
            <p:nvPr/>
          </p:nvSpPr>
          <p:spPr>
            <a:xfrm>
              <a:off x="3544358" y="1941469"/>
              <a:ext cx="1307922" cy="359085"/>
            </a:xfrm>
            <a:prstGeom prst="rect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Planning</a:t>
              </a:r>
              <a:endParaRPr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7" name="Google Shape;133;p22">
            <a:extLst>
              <a:ext uri="{FF2B5EF4-FFF2-40B4-BE49-F238E27FC236}">
                <a16:creationId xmlns:a16="http://schemas.microsoft.com/office/drawing/2014/main" id="{1219AA02-1920-0BAF-AE8F-C11015CDBB8D}"/>
              </a:ext>
            </a:extLst>
          </p:cNvPr>
          <p:cNvSpPr/>
          <p:nvPr/>
        </p:nvSpPr>
        <p:spPr>
          <a:xfrm rot="15003412">
            <a:off x="4080570" y="3646369"/>
            <a:ext cx="1352563" cy="1383360"/>
          </a:xfrm>
          <a:prstGeom prst="ellipse">
            <a:avLst/>
          </a:prstGeom>
          <a:noFill/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8" name="Google Shape;142;p22">
            <a:extLst>
              <a:ext uri="{FF2B5EF4-FFF2-40B4-BE49-F238E27FC236}">
                <a16:creationId xmlns:a16="http://schemas.microsoft.com/office/drawing/2014/main" id="{5ACB3904-A2F3-AF59-C2DE-E05D942173EE}"/>
              </a:ext>
            </a:extLst>
          </p:cNvPr>
          <p:cNvGrpSpPr/>
          <p:nvPr/>
        </p:nvGrpSpPr>
        <p:grpSpPr>
          <a:xfrm>
            <a:off x="8288359" y="981254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9" name="Google Shape;143;p22">
              <a:extLst>
                <a:ext uri="{FF2B5EF4-FFF2-40B4-BE49-F238E27FC236}">
                  <a16:creationId xmlns:a16="http://schemas.microsoft.com/office/drawing/2014/main" id="{DC0F76FF-EC2B-7125-59EF-E70E7E522221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10" name="Google Shape;144;p22">
              <a:extLst>
                <a:ext uri="{FF2B5EF4-FFF2-40B4-BE49-F238E27FC236}">
                  <a16:creationId xmlns:a16="http://schemas.microsoft.com/office/drawing/2014/main" id="{BAF6ABC3-6E2C-FAF6-3466-8E3C2BF5DDE8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Robotic &amp; Automation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700390A-F526-7C4B-258A-202106B9DDE9}"/>
              </a:ext>
            </a:extLst>
          </p:cNvPr>
          <p:cNvSpPr/>
          <p:nvPr/>
        </p:nvSpPr>
        <p:spPr>
          <a:xfrm rot="19013019">
            <a:off x="8001101" y="2001695"/>
            <a:ext cx="668176" cy="15076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CAB3F5-8675-B716-2038-43B6798DAAC0}"/>
              </a:ext>
            </a:extLst>
          </p:cNvPr>
          <p:cNvSpPr txBox="1"/>
          <p:nvPr/>
        </p:nvSpPr>
        <p:spPr>
          <a:xfrm>
            <a:off x="371696" y="5643478"/>
            <a:ext cx="17235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7200" dirty="0">
                <a:solidFill>
                  <a:schemeClr val="accent2"/>
                </a:solidFill>
                <a:latin typeface="Caveat" panose="020B0604020202020204" charset="0"/>
              </a:rPr>
              <a:t>. . . </a:t>
            </a:r>
          </a:p>
        </p:txBody>
      </p:sp>
      <p:grpSp>
        <p:nvGrpSpPr>
          <p:cNvPr id="16" name="Google Shape;142;p22">
            <a:extLst>
              <a:ext uri="{FF2B5EF4-FFF2-40B4-BE49-F238E27FC236}">
                <a16:creationId xmlns:a16="http://schemas.microsoft.com/office/drawing/2014/main" id="{CE60A591-C055-E5B3-CFC8-A3349AAC5341}"/>
              </a:ext>
            </a:extLst>
          </p:cNvPr>
          <p:cNvGrpSpPr/>
          <p:nvPr/>
        </p:nvGrpSpPr>
        <p:grpSpPr>
          <a:xfrm>
            <a:off x="8665824" y="3582605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23" name="Google Shape;143;p22">
              <a:extLst>
                <a:ext uri="{FF2B5EF4-FFF2-40B4-BE49-F238E27FC236}">
                  <a16:creationId xmlns:a16="http://schemas.microsoft.com/office/drawing/2014/main" id="{FD9DC1C4-F8E0-1B43-5297-CBE7280BEED9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39" name="Google Shape;144;p22">
              <a:extLst>
                <a:ext uri="{FF2B5EF4-FFF2-40B4-BE49-F238E27FC236}">
                  <a16:creationId xmlns:a16="http://schemas.microsoft.com/office/drawing/2014/main" id="{38091A40-02B6-54EA-6C83-3D7D7D0DFA7B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Search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44" name="Rectangle 43">
            <a:extLst>
              <a:ext uri="{FF2B5EF4-FFF2-40B4-BE49-F238E27FC236}">
                <a16:creationId xmlns:a16="http://schemas.microsoft.com/office/drawing/2014/main" id="{8FDA84C1-002D-424D-26D3-07B5FE7F8868}"/>
              </a:ext>
            </a:extLst>
          </p:cNvPr>
          <p:cNvSpPr/>
          <p:nvPr/>
        </p:nvSpPr>
        <p:spPr>
          <a:xfrm rot="19437767">
            <a:off x="8433087" y="4424856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30DA7F6-37C3-2251-C180-D1486597712C}"/>
              </a:ext>
            </a:extLst>
          </p:cNvPr>
          <p:cNvSpPr/>
          <p:nvPr/>
        </p:nvSpPr>
        <p:spPr>
          <a:xfrm rot="1963791">
            <a:off x="8507653" y="5522300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45" name="Google Shape;142;p22">
            <a:extLst>
              <a:ext uri="{FF2B5EF4-FFF2-40B4-BE49-F238E27FC236}">
                <a16:creationId xmlns:a16="http://schemas.microsoft.com/office/drawing/2014/main" id="{E4DA46E8-770A-D0CB-A0A5-3F8FBB5918EC}"/>
              </a:ext>
            </a:extLst>
          </p:cNvPr>
          <p:cNvGrpSpPr/>
          <p:nvPr/>
        </p:nvGrpSpPr>
        <p:grpSpPr>
          <a:xfrm>
            <a:off x="8814667" y="5467868"/>
            <a:ext cx="1149072" cy="1036321"/>
            <a:chOff x="3425503" y="1374053"/>
            <a:chExt cx="1554269" cy="1423800"/>
          </a:xfrm>
          <a:solidFill>
            <a:schemeClr val="accent6">
              <a:lumMod val="50000"/>
            </a:schemeClr>
          </a:solidFill>
        </p:grpSpPr>
        <p:sp>
          <p:nvSpPr>
            <p:cNvPr id="46" name="Google Shape;143;p22">
              <a:extLst>
                <a:ext uri="{FF2B5EF4-FFF2-40B4-BE49-F238E27FC236}">
                  <a16:creationId xmlns:a16="http://schemas.microsoft.com/office/drawing/2014/main" id="{150FD993-F371-8634-5CC2-C07E541E43C2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47" name="Google Shape;144;p22">
              <a:extLst>
                <a:ext uri="{FF2B5EF4-FFF2-40B4-BE49-F238E27FC236}">
                  <a16:creationId xmlns:a16="http://schemas.microsoft.com/office/drawing/2014/main" id="{6267AAE7-A6AA-BB36-6B6F-F8F838E15F5E}"/>
                </a:ext>
              </a:extLst>
            </p:cNvPr>
            <p:cNvSpPr txBox="1"/>
            <p:nvPr/>
          </p:nvSpPr>
          <p:spPr>
            <a:xfrm>
              <a:off x="3425503" y="1652524"/>
              <a:ext cx="155426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Constraints Satisfaction Problems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50" name="Google Shape;523;p46">
            <a:extLst>
              <a:ext uri="{FF2B5EF4-FFF2-40B4-BE49-F238E27FC236}">
                <a16:creationId xmlns:a16="http://schemas.microsoft.com/office/drawing/2014/main" id="{858FA8DA-692F-4834-9E18-EA96E071F308}"/>
              </a:ext>
            </a:extLst>
          </p:cNvPr>
          <p:cNvSpPr/>
          <p:nvPr/>
        </p:nvSpPr>
        <p:spPr>
          <a:xfrm flipH="1">
            <a:off x="502843" y="252983"/>
            <a:ext cx="1240617" cy="1301497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55" name="Google Shape;142;p22">
            <a:extLst>
              <a:ext uri="{FF2B5EF4-FFF2-40B4-BE49-F238E27FC236}">
                <a16:creationId xmlns:a16="http://schemas.microsoft.com/office/drawing/2014/main" id="{D860A223-8237-B788-B735-869D76329963}"/>
              </a:ext>
            </a:extLst>
          </p:cNvPr>
          <p:cNvGrpSpPr/>
          <p:nvPr/>
        </p:nvGrpSpPr>
        <p:grpSpPr>
          <a:xfrm>
            <a:off x="5467761" y="5025496"/>
            <a:ext cx="1385640" cy="1411065"/>
            <a:chOff x="3490737" y="1374053"/>
            <a:chExt cx="1423800" cy="1423800"/>
          </a:xfrm>
        </p:grpSpPr>
        <p:sp>
          <p:nvSpPr>
            <p:cNvPr id="56" name="Google Shape;143;p22">
              <a:extLst>
                <a:ext uri="{FF2B5EF4-FFF2-40B4-BE49-F238E27FC236}">
                  <a16:creationId xmlns:a16="http://schemas.microsoft.com/office/drawing/2014/main" id="{9610342D-C134-3117-505D-EF84C429BA0B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57" name="Google Shape;144;p22">
              <a:extLst>
                <a:ext uri="{FF2B5EF4-FFF2-40B4-BE49-F238E27FC236}">
                  <a16:creationId xmlns:a16="http://schemas.microsoft.com/office/drawing/2014/main" id="{5464BAAE-A3C2-C771-7747-662D907DF821}"/>
                </a:ext>
              </a:extLst>
            </p:cNvPr>
            <p:cNvSpPr txBox="1"/>
            <p:nvPr/>
          </p:nvSpPr>
          <p:spPr>
            <a:xfrm>
              <a:off x="3544358" y="1941469"/>
              <a:ext cx="1307922" cy="359085"/>
            </a:xfrm>
            <a:prstGeom prst="rect">
              <a:avLst/>
            </a:prstGeom>
            <a:solidFill>
              <a:srgbClr val="6CC2DC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Knowledge</a:t>
              </a:r>
              <a:b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</a:br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Representation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58" name="Google Shape;133;p22">
            <a:extLst>
              <a:ext uri="{FF2B5EF4-FFF2-40B4-BE49-F238E27FC236}">
                <a16:creationId xmlns:a16="http://schemas.microsoft.com/office/drawing/2014/main" id="{B373E183-F666-18EA-AA2E-7C930DB34212}"/>
              </a:ext>
            </a:extLst>
          </p:cNvPr>
          <p:cNvSpPr/>
          <p:nvPr/>
        </p:nvSpPr>
        <p:spPr>
          <a:xfrm rot="15003412">
            <a:off x="5544130" y="5030003"/>
            <a:ext cx="1352563" cy="1383360"/>
          </a:xfrm>
          <a:prstGeom prst="ellipse">
            <a:avLst/>
          </a:prstGeom>
          <a:noFill/>
          <a:ln w="9525" cap="flat" cmpd="sng">
            <a:solidFill>
              <a:srgbClr val="1C458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B363091-9CDF-DB37-3A75-73C52565B0AD}"/>
              </a:ext>
            </a:extLst>
          </p:cNvPr>
          <p:cNvSpPr/>
          <p:nvPr/>
        </p:nvSpPr>
        <p:spPr>
          <a:xfrm rot="20819623">
            <a:off x="4856959" y="5907243"/>
            <a:ext cx="613445" cy="1575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60" name="Google Shape;142;p22">
            <a:extLst>
              <a:ext uri="{FF2B5EF4-FFF2-40B4-BE49-F238E27FC236}">
                <a16:creationId xmlns:a16="http://schemas.microsoft.com/office/drawing/2014/main" id="{CB2E1E8C-B2F7-A9A5-DA9F-5F76788DEA5B}"/>
              </a:ext>
            </a:extLst>
          </p:cNvPr>
          <p:cNvGrpSpPr/>
          <p:nvPr/>
        </p:nvGrpSpPr>
        <p:grpSpPr>
          <a:xfrm>
            <a:off x="3750590" y="5670555"/>
            <a:ext cx="1228096" cy="1036321"/>
            <a:chOff x="3384577" y="1501976"/>
            <a:chExt cx="1661159" cy="1423800"/>
          </a:xfrm>
          <a:solidFill>
            <a:schemeClr val="accent6">
              <a:lumMod val="50000"/>
            </a:schemeClr>
          </a:solidFill>
        </p:grpSpPr>
        <p:sp>
          <p:nvSpPr>
            <p:cNvPr id="61" name="Google Shape;143;p22">
              <a:extLst>
                <a:ext uri="{FF2B5EF4-FFF2-40B4-BE49-F238E27FC236}">
                  <a16:creationId xmlns:a16="http://schemas.microsoft.com/office/drawing/2014/main" id="{E832ADEF-CB51-24AD-474C-A5709D9403EF}"/>
                </a:ext>
              </a:extLst>
            </p:cNvPr>
            <p:cNvSpPr/>
            <p:nvPr/>
          </p:nvSpPr>
          <p:spPr>
            <a:xfrm>
              <a:off x="3518243" y="1501976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62" name="Google Shape;144;p22">
              <a:extLst>
                <a:ext uri="{FF2B5EF4-FFF2-40B4-BE49-F238E27FC236}">
                  <a16:creationId xmlns:a16="http://schemas.microsoft.com/office/drawing/2014/main" id="{0731BC65-64FE-07D0-40E8-26D52F5BE35A}"/>
                </a:ext>
              </a:extLst>
            </p:cNvPr>
            <p:cNvSpPr txBox="1"/>
            <p:nvPr/>
          </p:nvSpPr>
          <p:spPr>
            <a:xfrm>
              <a:off x="3384577" y="1787931"/>
              <a:ext cx="1661159" cy="883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9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Recommendation systems</a:t>
              </a:r>
              <a:endParaRPr sz="9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grpSp>
        <p:nvGrpSpPr>
          <p:cNvPr id="63" name="Google Shape;142;p22">
            <a:extLst>
              <a:ext uri="{FF2B5EF4-FFF2-40B4-BE49-F238E27FC236}">
                <a16:creationId xmlns:a16="http://schemas.microsoft.com/office/drawing/2014/main" id="{5BCEB59D-982C-149D-875F-87CEF39F35AE}"/>
              </a:ext>
            </a:extLst>
          </p:cNvPr>
          <p:cNvGrpSpPr/>
          <p:nvPr/>
        </p:nvGrpSpPr>
        <p:grpSpPr>
          <a:xfrm>
            <a:off x="7028359" y="6003319"/>
            <a:ext cx="1228096" cy="1036321"/>
            <a:chOff x="3384577" y="1501976"/>
            <a:chExt cx="1661159" cy="1423800"/>
          </a:xfrm>
          <a:solidFill>
            <a:schemeClr val="accent6">
              <a:lumMod val="50000"/>
            </a:schemeClr>
          </a:solidFill>
        </p:grpSpPr>
        <p:sp>
          <p:nvSpPr>
            <p:cNvPr id="64" name="Google Shape;143;p22">
              <a:extLst>
                <a:ext uri="{FF2B5EF4-FFF2-40B4-BE49-F238E27FC236}">
                  <a16:creationId xmlns:a16="http://schemas.microsoft.com/office/drawing/2014/main" id="{88A40EAB-E7AC-D2E3-A4A2-C20929FFCADF}"/>
                </a:ext>
              </a:extLst>
            </p:cNvPr>
            <p:cNvSpPr/>
            <p:nvPr/>
          </p:nvSpPr>
          <p:spPr>
            <a:xfrm>
              <a:off x="3518243" y="1501976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65" name="Google Shape;144;p22">
              <a:extLst>
                <a:ext uri="{FF2B5EF4-FFF2-40B4-BE49-F238E27FC236}">
                  <a16:creationId xmlns:a16="http://schemas.microsoft.com/office/drawing/2014/main" id="{AE52AD64-FD4A-708F-9D3A-81D62A49E2CC}"/>
                </a:ext>
              </a:extLst>
            </p:cNvPr>
            <p:cNvSpPr txBox="1"/>
            <p:nvPr/>
          </p:nvSpPr>
          <p:spPr>
            <a:xfrm>
              <a:off x="3384577" y="1787931"/>
              <a:ext cx="1661159" cy="883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Ontology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48D3E04E-37CA-DFAB-F176-272CB9064A2A}"/>
              </a:ext>
            </a:extLst>
          </p:cNvPr>
          <p:cNvSpPr/>
          <p:nvPr/>
        </p:nvSpPr>
        <p:spPr>
          <a:xfrm rot="1619672">
            <a:off x="6777623" y="6215690"/>
            <a:ext cx="526308" cy="14937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C52BF15C-92B2-9310-DA64-A3FB688F0E39}"/>
              </a:ext>
            </a:extLst>
          </p:cNvPr>
          <p:cNvSpPr/>
          <p:nvPr/>
        </p:nvSpPr>
        <p:spPr>
          <a:xfrm rot="1703471">
            <a:off x="2218888" y="3348191"/>
            <a:ext cx="2084245" cy="17645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68" name="Google Shape;142;p22">
            <a:extLst>
              <a:ext uri="{FF2B5EF4-FFF2-40B4-BE49-F238E27FC236}">
                <a16:creationId xmlns:a16="http://schemas.microsoft.com/office/drawing/2014/main" id="{85C6C5FA-C863-1971-F038-43EBC0F8519F}"/>
              </a:ext>
            </a:extLst>
          </p:cNvPr>
          <p:cNvGrpSpPr/>
          <p:nvPr/>
        </p:nvGrpSpPr>
        <p:grpSpPr>
          <a:xfrm>
            <a:off x="1209639" y="2177831"/>
            <a:ext cx="1303941" cy="1036321"/>
            <a:chOff x="3269406" y="1374053"/>
            <a:chExt cx="1763749" cy="1423800"/>
          </a:xfrm>
          <a:solidFill>
            <a:schemeClr val="accent6">
              <a:lumMod val="50000"/>
            </a:schemeClr>
          </a:solidFill>
        </p:grpSpPr>
        <p:sp>
          <p:nvSpPr>
            <p:cNvPr id="69" name="Google Shape;143;p22">
              <a:extLst>
                <a:ext uri="{FF2B5EF4-FFF2-40B4-BE49-F238E27FC236}">
                  <a16:creationId xmlns:a16="http://schemas.microsoft.com/office/drawing/2014/main" id="{9FB90CA6-F9DE-334F-4818-BFECD3E93B87}"/>
                </a:ext>
              </a:extLst>
            </p:cNvPr>
            <p:cNvSpPr/>
            <p:nvPr/>
          </p:nvSpPr>
          <p:spPr>
            <a:xfrm>
              <a:off x="3490737" y="1374053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70" name="Google Shape;144;p22">
              <a:extLst>
                <a:ext uri="{FF2B5EF4-FFF2-40B4-BE49-F238E27FC236}">
                  <a16:creationId xmlns:a16="http://schemas.microsoft.com/office/drawing/2014/main" id="{ADC0800B-6367-DEAF-7912-6FCC76CCDEDF}"/>
                </a:ext>
              </a:extLst>
            </p:cNvPr>
            <p:cNvSpPr txBox="1"/>
            <p:nvPr/>
          </p:nvSpPr>
          <p:spPr>
            <a:xfrm>
              <a:off x="3269406" y="1647255"/>
              <a:ext cx="1763749" cy="8668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Classic and partial order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71" name="Rectangle 70">
            <a:extLst>
              <a:ext uri="{FF2B5EF4-FFF2-40B4-BE49-F238E27FC236}">
                <a16:creationId xmlns:a16="http://schemas.microsoft.com/office/drawing/2014/main" id="{3E528F54-16DC-C2B4-3220-BE2ED8B42A31}"/>
              </a:ext>
            </a:extLst>
          </p:cNvPr>
          <p:cNvSpPr/>
          <p:nvPr/>
        </p:nvSpPr>
        <p:spPr>
          <a:xfrm rot="687226">
            <a:off x="3127775" y="4026307"/>
            <a:ext cx="937394" cy="148017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72" name="Google Shape;142;p22">
            <a:extLst>
              <a:ext uri="{FF2B5EF4-FFF2-40B4-BE49-F238E27FC236}">
                <a16:creationId xmlns:a16="http://schemas.microsoft.com/office/drawing/2014/main" id="{CA6B851A-B5FE-4412-3F1D-EF4A68AEC7F3}"/>
              </a:ext>
            </a:extLst>
          </p:cNvPr>
          <p:cNvGrpSpPr/>
          <p:nvPr/>
        </p:nvGrpSpPr>
        <p:grpSpPr>
          <a:xfrm>
            <a:off x="2234815" y="3332962"/>
            <a:ext cx="1228096" cy="1036321"/>
            <a:chOff x="3384577" y="1501976"/>
            <a:chExt cx="1661159" cy="1423800"/>
          </a:xfrm>
          <a:solidFill>
            <a:schemeClr val="accent6">
              <a:lumMod val="50000"/>
            </a:schemeClr>
          </a:solidFill>
        </p:grpSpPr>
        <p:sp>
          <p:nvSpPr>
            <p:cNvPr id="73" name="Google Shape;143;p22">
              <a:extLst>
                <a:ext uri="{FF2B5EF4-FFF2-40B4-BE49-F238E27FC236}">
                  <a16:creationId xmlns:a16="http://schemas.microsoft.com/office/drawing/2014/main" id="{DCFA2806-83D3-B8DB-14E7-91E099B04BF7}"/>
                </a:ext>
              </a:extLst>
            </p:cNvPr>
            <p:cNvSpPr/>
            <p:nvPr/>
          </p:nvSpPr>
          <p:spPr>
            <a:xfrm>
              <a:off x="3518243" y="1501976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74" name="Google Shape;144;p22">
              <a:extLst>
                <a:ext uri="{FF2B5EF4-FFF2-40B4-BE49-F238E27FC236}">
                  <a16:creationId xmlns:a16="http://schemas.microsoft.com/office/drawing/2014/main" id="{57C24AB8-567B-D43A-4703-B1AD6FA4C829}"/>
                </a:ext>
              </a:extLst>
            </p:cNvPr>
            <p:cNvSpPr txBox="1"/>
            <p:nvPr/>
          </p:nvSpPr>
          <p:spPr>
            <a:xfrm>
              <a:off x="3384577" y="1787931"/>
              <a:ext cx="1661159" cy="883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2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Plan recognition</a:t>
              </a:r>
              <a:endParaRPr sz="12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9D42D487-EDBF-4305-0978-FCE91655E05B}"/>
              </a:ext>
            </a:extLst>
          </p:cNvPr>
          <p:cNvSpPr/>
          <p:nvPr/>
        </p:nvSpPr>
        <p:spPr>
          <a:xfrm rot="20244122">
            <a:off x="2985785" y="4870965"/>
            <a:ext cx="1226769" cy="16641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2400">
              <a:ln>
                <a:solidFill>
                  <a:schemeClr val="accent6">
                    <a:lumMod val="50000"/>
                  </a:schemeClr>
                </a:solidFill>
              </a:ln>
            </a:endParaRPr>
          </a:p>
        </p:txBody>
      </p:sp>
      <p:grpSp>
        <p:nvGrpSpPr>
          <p:cNvPr id="76" name="Google Shape;142;p22">
            <a:extLst>
              <a:ext uri="{FF2B5EF4-FFF2-40B4-BE49-F238E27FC236}">
                <a16:creationId xmlns:a16="http://schemas.microsoft.com/office/drawing/2014/main" id="{B74ACBBD-2F70-4850-B457-A4BF789E343A}"/>
              </a:ext>
            </a:extLst>
          </p:cNvPr>
          <p:cNvGrpSpPr/>
          <p:nvPr/>
        </p:nvGrpSpPr>
        <p:grpSpPr>
          <a:xfrm>
            <a:off x="1958006" y="4892804"/>
            <a:ext cx="1228096" cy="1036321"/>
            <a:chOff x="3384577" y="1501976"/>
            <a:chExt cx="1661159" cy="1423800"/>
          </a:xfrm>
          <a:solidFill>
            <a:schemeClr val="accent6">
              <a:lumMod val="50000"/>
            </a:schemeClr>
          </a:solidFill>
        </p:grpSpPr>
        <p:sp>
          <p:nvSpPr>
            <p:cNvPr id="77" name="Google Shape;143;p22">
              <a:extLst>
                <a:ext uri="{FF2B5EF4-FFF2-40B4-BE49-F238E27FC236}">
                  <a16:creationId xmlns:a16="http://schemas.microsoft.com/office/drawing/2014/main" id="{B61CD600-3771-DF69-3771-1BE15D369B31}"/>
                </a:ext>
              </a:extLst>
            </p:cNvPr>
            <p:cNvSpPr/>
            <p:nvPr/>
          </p:nvSpPr>
          <p:spPr>
            <a:xfrm>
              <a:off x="3518243" y="1501976"/>
              <a:ext cx="1423800" cy="142380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400">
                <a:latin typeface="Caveat"/>
                <a:ea typeface="Caveat"/>
                <a:cs typeface="Caveat"/>
                <a:sym typeface="Caveat"/>
              </a:endParaRPr>
            </a:p>
          </p:txBody>
        </p:sp>
        <p:sp>
          <p:nvSpPr>
            <p:cNvPr id="78" name="Google Shape;144;p22">
              <a:extLst>
                <a:ext uri="{FF2B5EF4-FFF2-40B4-BE49-F238E27FC236}">
                  <a16:creationId xmlns:a16="http://schemas.microsoft.com/office/drawing/2014/main" id="{B684F31B-EE70-BE72-4C43-896FAFCB357C}"/>
                </a:ext>
              </a:extLst>
            </p:cNvPr>
            <p:cNvSpPr txBox="1"/>
            <p:nvPr/>
          </p:nvSpPr>
          <p:spPr>
            <a:xfrm>
              <a:off x="3384577" y="1787931"/>
              <a:ext cx="1661159" cy="88313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1400" dirty="0">
                  <a:solidFill>
                    <a:srgbClr val="FFFFFF"/>
                  </a:solidFill>
                  <a:latin typeface="Caveat"/>
                  <a:ea typeface="Caveat"/>
                  <a:cs typeface="Caveat"/>
                  <a:sym typeface="Caveat"/>
                </a:rPr>
                <a:t>Activity recognition</a:t>
              </a:r>
              <a:endParaRPr sz="1400" dirty="0">
                <a:solidFill>
                  <a:srgbClr val="FFFFFF"/>
                </a:solidFill>
                <a:latin typeface="Caveat"/>
                <a:ea typeface="Caveat"/>
                <a:cs typeface="Caveat"/>
                <a:sym typeface="Cavea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34625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83;p44">
            <a:extLst>
              <a:ext uri="{FF2B5EF4-FFF2-40B4-BE49-F238E27FC236}">
                <a16:creationId xmlns:a16="http://schemas.microsoft.com/office/drawing/2014/main" id="{47A231DA-1E24-2A92-A013-312D46019557}"/>
              </a:ext>
            </a:extLst>
          </p:cNvPr>
          <p:cNvSpPr/>
          <p:nvPr/>
        </p:nvSpPr>
        <p:spPr>
          <a:xfrm>
            <a:off x="399542" y="474326"/>
            <a:ext cx="4134863" cy="3974985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a:blipFill>
          <a:ln w="19050">
            <a:solidFill>
              <a:schemeClr val="accent3">
                <a:lumMod val="20000"/>
                <a:lumOff val="80000"/>
              </a:schemeClr>
            </a:solidFill>
          </a:ln>
        </p:spPr>
        <p:txBody>
          <a:bodyPr spcFirstLastPara="1" wrap="square" lIns="30483" tIns="30483" rIns="30483" bIns="30483" anchor="ctr" anchorCtr="0">
            <a:noAutofit/>
          </a:bodyPr>
          <a:lstStyle/>
          <a:p>
            <a:endParaRPr sz="1200"/>
          </a:p>
        </p:txBody>
      </p:sp>
      <p:grpSp>
        <p:nvGrpSpPr>
          <p:cNvPr id="279" name="Google Shape;279;p24"/>
          <p:cNvGrpSpPr/>
          <p:nvPr/>
        </p:nvGrpSpPr>
        <p:grpSpPr>
          <a:xfrm>
            <a:off x="113664" y="0"/>
            <a:ext cx="4721808" cy="4727378"/>
            <a:chOff x="-10812" y="-40006"/>
            <a:chExt cx="823612" cy="852806"/>
          </a:xfrm>
        </p:grpSpPr>
        <p:sp>
          <p:nvSpPr>
            <p:cNvPr id="280" name="Google Shape;280;p24"/>
            <p:cNvSpPr/>
            <p:nvPr/>
          </p:nvSpPr>
          <p:spPr>
            <a:xfrm>
              <a:off x="0" y="0"/>
              <a:ext cx="812800" cy="812800"/>
            </a:xfrm>
            <a:prstGeom prst="flowChartConnector">
              <a:avLst/>
            </a:pr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CA"/>
            </a:p>
          </p:txBody>
        </p:sp>
        <p:sp>
          <p:nvSpPr>
            <p:cNvPr id="281" name="Google Shape;281;p24"/>
            <p:cNvSpPr txBox="1"/>
            <p:nvPr/>
          </p:nvSpPr>
          <p:spPr>
            <a:xfrm>
              <a:off x="-10812" y="-40006"/>
              <a:ext cx="812800" cy="850900"/>
            </a:xfrm>
            <a:prstGeom prst="flowChartConnector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2" name="Google Shape;292;p24"/>
          <p:cNvSpPr txBox="1"/>
          <p:nvPr/>
        </p:nvSpPr>
        <p:spPr>
          <a:xfrm>
            <a:off x="5422335" y="602648"/>
            <a:ext cx="6385400" cy="2462213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/>
            <a:r>
              <a:rPr lang="fr-CA" sz="8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AI </a:t>
            </a:r>
            <a:r>
              <a:rPr lang="fr-CA" sz="80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is</a:t>
            </a:r>
            <a:r>
              <a:rPr lang="fr-CA" sz="8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more </a:t>
            </a:r>
            <a:r>
              <a:rPr lang="fr-CA" sz="80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than</a:t>
            </a:r>
            <a:r>
              <a:rPr lang="fr-CA" sz="8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fr-CA" sz="80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</a:t>
            </a:r>
            <a:r>
              <a:rPr lang="fr-CA" sz="8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fr-CA" sz="8000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think</a:t>
            </a:r>
            <a:r>
              <a:rPr lang="fr-CA" sz="8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!</a:t>
            </a:r>
          </a:p>
        </p:txBody>
      </p:sp>
      <p:sp>
        <p:nvSpPr>
          <p:cNvPr id="3" name="Google Shape;483;p44">
            <a:extLst>
              <a:ext uri="{FF2B5EF4-FFF2-40B4-BE49-F238E27FC236}">
                <a16:creationId xmlns:a16="http://schemas.microsoft.com/office/drawing/2014/main" id="{DC5C21C3-FFDC-1D0F-2BD4-1428097494C0}"/>
              </a:ext>
            </a:extLst>
          </p:cNvPr>
          <p:cNvSpPr/>
          <p:nvPr/>
        </p:nvSpPr>
        <p:spPr>
          <a:xfrm>
            <a:off x="1008673" y="3869267"/>
            <a:ext cx="2589569" cy="259412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6"/>
            <a:stretch>
              <a:fillRect l="-19341" t="-671" r="-13583" b="671"/>
            </a:stretch>
          </a:blipFill>
          <a:ln w="19050">
            <a:noFill/>
          </a:ln>
        </p:spPr>
        <p:txBody>
          <a:bodyPr spcFirstLastPara="1" wrap="square" lIns="30483" tIns="30483" rIns="30483" bIns="30483" anchor="ctr" anchorCtr="0">
            <a:noAutofit/>
          </a:bodyPr>
          <a:lstStyle/>
          <a:p>
            <a:endParaRPr sz="1200"/>
          </a:p>
        </p:txBody>
      </p:sp>
      <p:sp>
        <p:nvSpPr>
          <p:cNvPr id="4" name="Google Shape;483;p44">
            <a:extLst>
              <a:ext uri="{FF2B5EF4-FFF2-40B4-BE49-F238E27FC236}">
                <a16:creationId xmlns:a16="http://schemas.microsoft.com/office/drawing/2014/main" id="{74961D7E-FA33-D17A-6105-651317C696B7}"/>
              </a:ext>
            </a:extLst>
          </p:cNvPr>
          <p:cNvSpPr/>
          <p:nvPr/>
        </p:nvSpPr>
        <p:spPr>
          <a:xfrm>
            <a:off x="3389531" y="2133252"/>
            <a:ext cx="2697168" cy="2594127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7">
              <a:extLst>
                <a:ext uri="{837473B0-CC2E-450A-ABE3-18F120FF3D39}">
                  <a1611:picAttrSrcUrl xmlns:a1611="http://schemas.microsoft.com/office/drawing/2016/11/main" r:id="rId8"/>
                </a:ext>
              </a:extLst>
            </a:blip>
            <a:stretch>
              <a:fillRect/>
            </a:stretch>
          </a:blipFill>
          <a:ln w="19050">
            <a:noFill/>
          </a:ln>
        </p:spPr>
        <p:txBody>
          <a:bodyPr spcFirstLastPara="1" wrap="square" lIns="30483" tIns="30483" rIns="30483" bIns="30483" anchor="ctr" anchorCtr="0">
            <a:noAutofit/>
          </a:bodyPr>
          <a:lstStyle/>
          <a:p>
            <a:endParaRPr sz="1200"/>
          </a:p>
        </p:txBody>
      </p:sp>
      <p:sp>
        <p:nvSpPr>
          <p:cNvPr id="5" name="Google Shape;483;p44">
            <a:extLst>
              <a:ext uri="{FF2B5EF4-FFF2-40B4-BE49-F238E27FC236}">
                <a16:creationId xmlns:a16="http://schemas.microsoft.com/office/drawing/2014/main" id="{D867CC6D-0C55-3189-023E-DC40F559164E}"/>
              </a:ext>
            </a:extLst>
          </p:cNvPr>
          <p:cNvSpPr/>
          <p:nvPr/>
        </p:nvSpPr>
        <p:spPr>
          <a:xfrm>
            <a:off x="4890312" y="4653959"/>
            <a:ext cx="2057400" cy="1958340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blipFill>
            <a:blip r:embed="rId9">
              <a:extLst>
                <a:ext uri="{837473B0-CC2E-450A-ABE3-18F120FF3D39}">
                  <a1611:picAttrSrcUrl xmlns:a1611="http://schemas.microsoft.com/office/drawing/2016/11/main" r:id="rId10"/>
                </a:ext>
              </a:extLst>
            </a:blip>
            <a:stretch>
              <a:fillRect/>
            </a:stretch>
          </a:blipFill>
          <a:ln w="19050">
            <a:noFill/>
          </a:ln>
        </p:spPr>
        <p:txBody>
          <a:bodyPr spcFirstLastPara="1" wrap="square" lIns="30483" tIns="30483" rIns="30483" bIns="30483" anchor="ctr" anchorCtr="0">
            <a:noAutofit/>
          </a:bodyPr>
          <a:lstStyle/>
          <a:p>
            <a:endParaRPr sz="1200"/>
          </a:p>
        </p:txBody>
      </p:sp>
      <p:grpSp>
        <p:nvGrpSpPr>
          <p:cNvPr id="7" name="Google Shape;279;p24">
            <a:extLst>
              <a:ext uri="{FF2B5EF4-FFF2-40B4-BE49-F238E27FC236}">
                <a16:creationId xmlns:a16="http://schemas.microsoft.com/office/drawing/2014/main" id="{D9B90691-FEA1-2B6D-9384-3D296122374A}"/>
              </a:ext>
            </a:extLst>
          </p:cNvPr>
          <p:cNvGrpSpPr/>
          <p:nvPr/>
        </p:nvGrpSpPr>
        <p:grpSpPr>
          <a:xfrm>
            <a:off x="3221417" y="1830910"/>
            <a:ext cx="3010203" cy="3057587"/>
            <a:chOff x="-10812" y="-40006"/>
            <a:chExt cx="823612" cy="852806"/>
          </a:xfrm>
        </p:grpSpPr>
        <p:sp>
          <p:nvSpPr>
            <p:cNvPr id="8" name="Google Shape;280;p24">
              <a:extLst>
                <a:ext uri="{FF2B5EF4-FFF2-40B4-BE49-F238E27FC236}">
                  <a16:creationId xmlns:a16="http://schemas.microsoft.com/office/drawing/2014/main" id="{F4206DFC-D9D0-3150-8C4F-B4F977239D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flowChartConnector">
              <a:avLst/>
            </a:pr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CA"/>
            </a:p>
          </p:txBody>
        </p:sp>
        <p:sp>
          <p:nvSpPr>
            <p:cNvPr id="9" name="Google Shape;281;p24">
              <a:extLst>
                <a:ext uri="{FF2B5EF4-FFF2-40B4-BE49-F238E27FC236}">
                  <a16:creationId xmlns:a16="http://schemas.microsoft.com/office/drawing/2014/main" id="{C37BE9C0-D85A-7264-3DA9-1E1FFC3C1D14}"/>
                </a:ext>
              </a:extLst>
            </p:cNvPr>
            <p:cNvSpPr txBox="1"/>
            <p:nvPr/>
          </p:nvSpPr>
          <p:spPr>
            <a:xfrm>
              <a:off x="-10812" y="-40006"/>
              <a:ext cx="812800" cy="850900"/>
            </a:xfrm>
            <a:prstGeom prst="flowChartConnector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Google Shape;279;p24">
            <a:extLst>
              <a:ext uri="{FF2B5EF4-FFF2-40B4-BE49-F238E27FC236}">
                <a16:creationId xmlns:a16="http://schemas.microsoft.com/office/drawing/2014/main" id="{218A158C-5CB1-01C1-DBFC-025F70D7B9B1}"/>
              </a:ext>
            </a:extLst>
          </p:cNvPr>
          <p:cNvGrpSpPr/>
          <p:nvPr/>
        </p:nvGrpSpPr>
        <p:grpSpPr>
          <a:xfrm>
            <a:off x="4773486" y="4422032"/>
            <a:ext cx="2262745" cy="2290882"/>
            <a:chOff x="-10812" y="-40006"/>
            <a:chExt cx="823612" cy="852806"/>
          </a:xfrm>
        </p:grpSpPr>
        <p:sp>
          <p:nvSpPr>
            <p:cNvPr id="11" name="Google Shape;280;p24">
              <a:extLst>
                <a:ext uri="{FF2B5EF4-FFF2-40B4-BE49-F238E27FC236}">
                  <a16:creationId xmlns:a16="http://schemas.microsoft.com/office/drawing/2014/main" id="{329ECC9B-F274-84FA-416A-C0F5FF6ABD4B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flowChartConnector">
              <a:avLst/>
            </a:pr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CA"/>
            </a:p>
          </p:txBody>
        </p:sp>
        <p:sp>
          <p:nvSpPr>
            <p:cNvPr id="12" name="Google Shape;281;p24">
              <a:extLst>
                <a:ext uri="{FF2B5EF4-FFF2-40B4-BE49-F238E27FC236}">
                  <a16:creationId xmlns:a16="http://schemas.microsoft.com/office/drawing/2014/main" id="{5EFD648D-51FF-6264-2E9E-207473AFEBA1}"/>
                </a:ext>
              </a:extLst>
            </p:cNvPr>
            <p:cNvSpPr txBox="1"/>
            <p:nvPr/>
          </p:nvSpPr>
          <p:spPr>
            <a:xfrm>
              <a:off x="-10812" y="-40006"/>
              <a:ext cx="812800" cy="850900"/>
            </a:xfrm>
            <a:prstGeom prst="flowChartConnector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Google Shape;279;p24">
            <a:extLst>
              <a:ext uri="{FF2B5EF4-FFF2-40B4-BE49-F238E27FC236}">
                <a16:creationId xmlns:a16="http://schemas.microsoft.com/office/drawing/2014/main" id="{5D7E39DE-E49A-34F9-4FF2-8BFC9845CA2F}"/>
              </a:ext>
            </a:extLst>
          </p:cNvPr>
          <p:cNvGrpSpPr/>
          <p:nvPr/>
        </p:nvGrpSpPr>
        <p:grpSpPr>
          <a:xfrm>
            <a:off x="773737" y="3584487"/>
            <a:ext cx="3010203" cy="3057587"/>
            <a:chOff x="-10812" y="-40006"/>
            <a:chExt cx="823612" cy="852806"/>
          </a:xfrm>
        </p:grpSpPr>
        <p:sp>
          <p:nvSpPr>
            <p:cNvPr id="14" name="Google Shape;280;p24">
              <a:extLst>
                <a:ext uri="{FF2B5EF4-FFF2-40B4-BE49-F238E27FC236}">
                  <a16:creationId xmlns:a16="http://schemas.microsoft.com/office/drawing/2014/main" id="{EC6F82AC-E431-E1BE-4469-2F9338FBA914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prstGeom prst="flowChartConnector">
              <a:avLst/>
            </a:prstGeom>
            <a:solidFill>
              <a:srgbClr val="000000">
                <a:alpha val="0"/>
              </a:srgbClr>
            </a:solidFill>
            <a:ln w="76200" cap="flat" cmpd="sng">
              <a:solidFill>
                <a:srgbClr val="60B3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fr-CA"/>
            </a:p>
          </p:txBody>
        </p:sp>
        <p:sp>
          <p:nvSpPr>
            <p:cNvPr id="15" name="Google Shape;281;p24">
              <a:extLst>
                <a:ext uri="{FF2B5EF4-FFF2-40B4-BE49-F238E27FC236}">
                  <a16:creationId xmlns:a16="http://schemas.microsoft.com/office/drawing/2014/main" id="{059588E7-594B-5045-667D-0F2E79B42095}"/>
                </a:ext>
              </a:extLst>
            </p:cNvPr>
            <p:cNvSpPr txBox="1"/>
            <p:nvPr/>
          </p:nvSpPr>
          <p:spPr>
            <a:xfrm>
              <a:off x="-10812" y="-40006"/>
              <a:ext cx="812800" cy="850900"/>
            </a:xfrm>
            <a:prstGeom prst="flowChartConnector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30738778-D048-44A4-9F9A-9950B4C1EBE1}"/>
              </a:ext>
            </a:extLst>
          </p:cNvPr>
          <p:cNvSpPr txBox="1"/>
          <p:nvPr/>
        </p:nvSpPr>
        <p:spPr>
          <a:xfrm>
            <a:off x="7335514" y="3372964"/>
            <a:ext cx="4517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dirty="0">
                <a:solidFill>
                  <a:schemeClr val="bg1"/>
                </a:solidFill>
              </a:rPr>
              <a:t>To </a:t>
            </a:r>
            <a:r>
              <a:rPr lang="fr-CA" dirty="0" err="1">
                <a:solidFill>
                  <a:schemeClr val="bg1"/>
                </a:solidFill>
              </a:rPr>
              <a:t>name</a:t>
            </a:r>
            <a:r>
              <a:rPr lang="fr-CA" dirty="0">
                <a:solidFill>
                  <a:schemeClr val="bg1"/>
                </a:solidFill>
              </a:rPr>
              <a:t> a few:</a:t>
            </a:r>
          </a:p>
          <a:p>
            <a:r>
              <a:rPr lang="fr-CA" dirty="0">
                <a:solidFill>
                  <a:schemeClr val="bg1"/>
                </a:solidFill>
              </a:rPr>
              <a:t>Advertising, control </a:t>
            </a:r>
            <a:r>
              <a:rPr lang="fr-CA" dirty="0" err="1">
                <a:solidFill>
                  <a:schemeClr val="bg1"/>
                </a:solidFill>
              </a:rPr>
              <a:t>using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fuzzy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logic</a:t>
            </a:r>
            <a:r>
              <a:rPr lang="fr-CA" dirty="0">
                <a:solidFill>
                  <a:schemeClr val="bg1"/>
                </a:solidFill>
              </a:rPr>
              <a:t> </a:t>
            </a:r>
            <a:r>
              <a:rPr lang="fr-CA" dirty="0" err="1">
                <a:solidFill>
                  <a:schemeClr val="bg1"/>
                </a:solidFill>
              </a:rPr>
              <a:t>systems</a:t>
            </a:r>
            <a:r>
              <a:rPr lang="fr-CA" dirty="0">
                <a:solidFill>
                  <a:schemeClr val="bg1"/>
                </a:solidFill>
              </a:rPr>
              <a:t>, car traction control, </a:t>
            </a:r>
            <a:r>
              <a:rPr lang="fr-CA" dirty="0" err="1">
                <a:solidFill>
                  <a:schemeClr val="bg1"/>
                </a:solidFill>
              </a:rPr>
              <a:t>decision</a:t>
            </a:r>
            <a:r>
              <a:rPr lang="fr-CA" dirty="0">
                <a:solidFill>
                  <a:schemeClr val="bg1"/>
                </a:solidFill>
              </a:rPr>
              <a:t> support </a:t>
            </a:r>
            <a:r>
              <a:rPr lang="fr-CA" dirty="0" err="1">
                <a:solidFill>
                  <a:schemeClr val="bg1"/>
                </a:solidFill>
              </a:rPr>
              <a:t>systems</a:t>
            </a:r>
            <a:r>
              <a:rPr lang="fr-CA" dirty="0">
                <a:solidFill>
                  <a:schemeClr val="bg1"/>
                </a:solidFill>
              </a:rPr>
              <a:t>, recommandation </a:t>
            </a:r>
            <a:r>
              <a:rPr lang="fr-CA" dirty="0" err="1">
                <a:solidFill>
                  <a:schemeClr val="bg1"/>
                </a:solidFill>
              </a:rPr>
              <a:t>systems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behaviors</a:t>
            </a:r>
            <a:r>
              <a:rPr lang="fr-CA" dirty="0">
                <a:solidFill>
                  <a:schemeClr val="bg1"/>
                </a:solidFill>
              </a:rPr>
              <a:t> in </a:t>
            </a:r>
            <a:r>
              <a:rPr lang="fr-CA" dirty="0" err="1">
                <a:solidFill>
                  <a:schemeClr val="bg1"/>
                </a:solidFill>
              </a:rPr>
              <a:t>games</a:t>
            </a:r>
            <a:r>
              <a:rPr lang="fr-CA" dirty="0">
                <a:solidFill>
                  <a:schemeClr val="bg1"/>
                </a:solidFill>
              </a:rPr>
              <a:t>, planning in </a:t>
            </a:r>
            <a:r>
              <a:rPr lang="fr-CA" dirty="0" err="1">
                <a:solidFill>
                  <a:schemeClr val="bg1"/>
                </a:solidFill>
              </a:rPr>
              <a:t>airport</a:t>
            </a:r>
            <a:r>
              <a:rPr lang="fr-CA" dirty="0">
                <a:solidFill>
                  <a:schemeClr val="bg1"/>
                </a:solidFill>
              </a:rPr>
              <a:t>, </a:t>
            </a:r>
            <a:r>
              <a:rPr lang="fr-CA" dirty="0" err="1">
                <a:solidFill>
                  <a:schemeClr val="bg1"/>
                </a:solidFill>
              </a:rPr>
              <a:t>insurance</a:t>
            </a:r>
            <a:r>
              <a:rPr lang="fr-CA" dirty="0">
                <a:solidFill>
                  <a:schemeClr val="bg1"/>
                </a:solidFill>
              </a:rPr>
              <a:t>, etc. </a:t>
            </a:r>
          </a:p>
        </p:txBody>
      </p:sp>
    </p:spTree>
    <p:extLst>
      <p:ext uri="{BB962C8B-B14F-4D97-AF65-F5344CB8AC3E}">
        <p14:creationId xmlns:p14="http://schemas.microsoft.com/office/powerpoint/2010/main" val="230982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4AAB-71EE-A571-A27F-CE2B7340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Summary</a:t>
            </a:r>
            <a:r>
              <a:rPr lang="fr-CA" dirty="0"/>
              <a:t> of </a:t>
            </a:r>
            <a:r>
              <a:rPr lang="fr-CA" dirty="0" err="1"/>
              <a:t>lesson</a:t>
            </a:r>
            <a:r>
              <a:rPr lang="fr-CA" dirty="0"/>
              <a:t> #1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A28628-3193-EA56-E557-136CE240E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You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learn</a:t>
            </a:r>
            <a:r>
              <a:rPr lang="fr-CA" dirty="0"/>
              <a:t> about: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205336-96FB-E197-6F11-FBDBCB0AB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fr-CA" dirty="0"/>
              <a:t>In </a:t>
            </a:r>
            <a:r>
              <a:rPr lang="fr-CA" dirty="0" err="1"/>
              <a:t>this</a:t>
            </a:r>
            <a:r>
              <a:rPr lang="fr-CA" dirty="0"/>
              <a:t> </a:t>
            </a:r>
            <a:r>
              <a:rPr lang="fr-CA" dirty="0" err="1"/>
              <a:t>lesson</a:t>
            </a:r>
            <a:r>
              <a:rPr lang="fr-CA" dirty="0"/>
              <a:t>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discuss</a:t>
            </a:r>
            <a:r>
              <a:rPr lang="fr-CA" dirty="0"/>
              <a:t> the format of the class</a:t>
            </a:r>
          </a:p>
          <a:p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</a:t>
            </a:r>
            <a:r>
              <a:rPr lang="fr-CA" dirty="0" err="1"/>
              <a:t>also</a:t>
            </a:r>
            <a:r>
              <a:rPr lang="fr-CA" dirty="0"/>
              <a:t> </a:t>
            </a:r>
            <a:r>
              <a:rPr lang="fr-CA" dirty="0" err="1"/>
              <a:t>try</a:t>
            </a:r>
            <a:r>
              <a:rPr lang="fr-CA" dirty="0"/>
              <a:t> to </a:t>
            </a:r>
            <a:r>
              <a:rPr lang="fr-CA" dirty="0" err="1"/>
              <a:t>define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as a </a:t>
            </a:r>
            <a:r>
              <a:rPr lang="fr-CA" dirty="0" err="1"/>
              <a:t>subfield</a:t>
            </a:r>
            <a:r>
              <a:rPr lang="fr-CA" dirty="0"/>
              <a:t> of AI</a:t>
            </a:r>
          </a:p>
          <a:p>
            <a:r>
              <a:rPr lang="fr-CA" dirty="0" err="1"/>
              <a:t>Finally</a:t>
            </a:r>
            <a:r>
              <a:rPr lang="fr-CA" dirty="0"/>
              <a:t>, </a:t>
            </a:r>
            <a:r>
              <a:rPr lang="fr-CA" dirty="0" err="1"/>
              <a:t>we</a:t>
            </a:r>
            <a:r>
              <a:rPr lang="fr-CA" dirty="0"/>
              <a:t> </a:t>
            </a:r>
            <a:r>
              <a:rPr lang="fr-CA" dirty="0" err="1"/>
              <a:t>will</a:t>
            </a:r>
            <a:r>
              <a:rPr lang="fr-CA" dirty="0"/>
              <a:t> end up by </a:t>
            </a:r>
            <a:r>
              <a:rPr lang="fr-CA" dirty="0" err="1"/>
              <a:t>positionning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</a:t>
            </a:r>
            <a:r>
              <a:rPr lang="fr-CA" dirty="0" err="1"/>
              <a:t>with</a:t>
            </a:r>
            <a:r>
              <a:rPr lang="fr-CA" dirty="0"/>
              <a:t> business intelligence and </a:t>
            </a:r>
            <a:r>
              <a:rPr lang="fr-CA" dirty="0" err="1"/>
              <a:t>quickly</a:t>
            </a:r>
            <a:r>
              <a:rPr lang="fr-CA" dirty="0"/>
              <a:t> </a:t>
            </a:r>
            <a:r>
              <a:rPr lang="fr-CA" dirty="0" err="1"/>
              <a:t>explain</a:t>
            </a:r>
            <a:r>
              <a:rPr lang="fr-CA" dirty="0"/>
              <a:t> </a:t>
            </a:r>
            <a:r>
              <a:rPr lang="fr-CA" dirty="0" err="1"/>
              <a:t>their</a:t>
            </a:r>
            <a:r>
              <a:rPr lang="fr-CA" dirty="0"/>
              <a:t> relations to data science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3B84FB2-21D6-A453-6B94-EC430F8D29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CA" dirty="0"/>
              <a:t>Content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066F747-46A3-CF82-7EFD-82D6480C3CDE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CA" dirty="0" err="1"/>
              <a:t>Presentation</a:t>
            </a:r>
            <a:r>
              <a:rPr lang="fr-CA" dirty="0"/>
              <a:t> of the </a:t>
            </a:r>
            <a:r>
              <a:rPr lang="fr-CA" dirty="0" err="1"/>
              <a:t>entire</a:t>
            </a:r>
            <a:r>
              <a:rPr lang="fr-CA" dirty="0"/>
              <a:t> class</a:t>
            </a:r>
          </a:p>
          <a:p>
            <a:r>
              <a:rPr lang="fr-CA" dirty="0"/>
              <a:t>A brief story of </a:t>
            </a:r>
            <a:r>
              <a:rPr lang="fr-CA" dirty="0" err="1"/>
              <a:t>yours</a:t>
            </a:r>
            <a:r>
              <a:rPr lang="fr-CA" dirty="0"/>
              <a:t> </a:t>
            </a:r>
            <a:r>
              <a:rPr lang="fr-CA" dirty="0" err="1"/>
              <a:t>truly</a:t>
            </a:r>
            <a:endParaRPr lang="fr-CA" dirty="0"/>
          </a:p>
          <a:p>
            <a:r>
              <a:rPr lang="fr-CA" dirty="0" err="1"/>
              <a:t>Some</a:t>
            </a:r>
            <a:r>
              <a:rPr lang="fr-CA" dirty="0"/>
              <a:t> </a:t>
            </a:r>
            <a:r>
              <a:rPr lang="fr-CA" dirty="0" err="1"/>
              <a:t>research</a:t>
            </a:r>
            <a:r>
              <a:rPr lang="fr-CA" dirty="0"/>
              <a:t> </a:t>
            </a:r>
            <a:r>
              <a:rPr lang="fr-CA" dirty="0" err="1"/>
              <a:t>projects</a:t>
            </a:r>
            <a:endParaRPr lang="fr-CA" dirty="0"/>
          </a:p>
          <a:p>
            <a:r>
              <a:rPr lang="fr-CA" dirty="0"/>
              <a:t>Machine </a:t>
            </a:r>
            <a:r>
              <a:rPr lang="fr-CA" dirty="0" err="1"/>
              <a:t>learning</a:t>
            </a:r>
            <a:r>
              <a:rPr lang="fr-CA" dirty="0"/>
              <a:t> in AI</a:t>
            </a:r>
          </a:p>
          <a:p>
            <a:r>
              <a:rPr lang="fr-CA" dirty="0"/>
              <a:t>Key </a:t>
            </a:r>
            <a:r>
              <a:rPr lang="fr-CA" dirty="0" err="1"/>
              <a:t>events</a:t>
            </a:r>
            <a:r>
              <a:rPr lang="fr-CA" dirty="0"/>
              <a:t> in AI</a:t>
            </a:r>
          </a:p>
          <a:p>
            <a:r>
              <a:rPr lang="fr-CA" dirty="0"/>
              <a:t>Data science and BI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006-6640-663A-A722-F1307FAD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8E7D2-C59B-4163-2D18-0D84B090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729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34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4784258"/>
            <a:ext cx="12192000" cy="333248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34"/>
          <p:cNvSpPr txBox="1"/>
          <p:nvPr/>
        </p:nvSpPr>
        <p:spPr>
          <a:xfrm>
            <a:off x="2654825" y="1996367"/>
            <a:ext cx="7297600" cy="2166875"/>
          </a:xfrm>
          <a:prstGeom prst="rect">
            <a:avLst/>
          </a:prstGeom>
          <a:noFill/>
          <a:ln>
            <a:noFill/>
          </a:ln>
          <a:effectLst>
            <a:outerShdw blurRad="828675" dist="19050" dir="7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Often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we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hear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… </a:t>
            </a: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this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</a:t>
            </a: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is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simple, not </a:t>
            </a:r>
            <a:r>
              <a:rPr lang="fr-CA" sz="5867" dirty="0" err="1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really</a:t>
            </a:r>
            <a:r>
              <a:rPr lang="fr-CA" sz="5867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AI!</a:t>
            </a: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10401677" y="-3035635"/>
            <a:ext cx="4574731" cy="4595237"/>
            <a:chOff x="1813" y="0"/>
            <a:chExt cx="809173" cy="812800"/>
          </a:xfrm>
        </p:grpSpPr>
        <p:sp>
          <p:nvSpPr>
            <p:cNvPr id="533" name="Google Shape;533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4" name="Google Shape;534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5" name="Google Shape;535;p34"/>
          <p:cNvGrpSpPr/>
          <p:nvPr/>
        </p:nvGrpSpPr>
        <p:grpSpPr>
          <a:xfrm>
            <a:off x="-1770029" y="2766947"/>
            <a:ext cx="2552187" cy="2563627"/>
            <a:chOff x="1813" y="0"/>
            <a:chExt cx="809173" cy="812800"/>
          </a:xfrm>
        </p:grpSpPr>
        <p:sp>
          <p:nvSpPr>
            <p:cNvPr id="536" name="Google Shape;536;p3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60950" tIns="60950" rIns="60950" bIns="60950" anchor="ctr" anchorCtr="0">
              <a:noAutofit/>
            </a:bodyPr>
            <a:lstStyle/>
            <a:p>
              <a:endParaRPr sz="1200"/>
            </a:p>
          </p:txBody>
        </p:sp>
        <p:sp>
          <p:nvSpPr>
            <p:cNvPr id="537" name="Google Shape;537;p3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3867" tIns="33867" rIns="33867" bIns="33867" anchor="ctr" anchorCtr="0">
              <a:noAutofit/>
            </a:bodyPr>
            <a:lstStyle/>
            <a:p>
              <a:pPr algn="ctr">
                <a:lnSpc>
                  <a:spcPct val="186611"/>
                </a:lnSpc>
              </a:pPr>
              <a:endParaRPr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Google Shape;199;p28">
            <a:extLst>
              <a:ext uri="{FF2B5EF4-FFF2-40B4-BE49-F238E27FC236}">
                <a16:creationId xmlns:a16="http://schemas.microsoft.com/office/drawing/2014/main" id="{ED631312-E8FD-8EF7-3675-A9BC095AF5A2}"/>
              </a:ext>
            </a:extLst>
          </p:cNvPr>
          <p:cNvSpPr txBox="1"/>
          <p:nvPr/>
        </p:nvSpPr>
        <p:spPr>
          <a:xfrm>
            <a:off x="1259457" y="737629"/>
            <a:ext cx="5848915" cy="1653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«</a:t>
            </a:r>
            <a:r>
              <a:rPr lang="fr-CA" sz="2400" b="1" dirty="0">
                <a:latin typeface="Amatic SC" panose="00000500000000000000" pitchFamily="2" charset="-79"/>
                <a:cs typeface="Amatic SC" panose="00000500000000000000" pitchFamily="2" charset="-79"/>
              </a:rPr>
              <a:t> </a:t>
            </a:r>
            <a:r>
              <a:rPr lang="en-CA" sz="2400" b="1" dirty="0">
                <a:solidFill>
                  <a:srgbClr val="00B0F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Any sufficiently advanced technology is indistinguishable from magic.</a:t>
            </a:r>
            <a:r>
              <a:rPr lang="fr-CA" sz="2400" b="1" dirty="0">
                <a:solidFill>
                  <a:srgbClr val="00B0F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</a:t>
            </a:r>
            <a: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» - </a:t>
            </a:r>
            <a:r>
              <a:rPr lang="en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Arthur C. Clarke </a:t>
            </a:r>
            <a:br>
              <a:rPr lang="en" sz="2933" b="1" dirty="0">
                <a:solidFill>
                  <a:srgbClr val="000000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Arial"/>
              </a:rPr>
            </a:br>
            <a:endParaRPr sz="1067" b="1" dirty="0"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  <p:sp>
        <p:nvSpPr>
          <p:cNvPr id="3" name="Google Shape;199;p28">
            <a:extLst>
              <a:ext uri="{FF2B5EF4-FFF2-40B4-BE49-F238E27FC236}">
                <a16:creationId xmlns:a16="http://schemas.microsoft.com/office/drawing/2014/main" id="{A9235ED0-5015-2F5D-3E9B-8B12C4991C36}"/>
              </a:ext>
            </a:extLst>
          </p:cNvPr>
          <p:cNvSpPr txBox="1"/>
          <p:nvPr/>
        </p:nvSpPr>
        <p:spPr>
          <a:xfrm>
            <a:off x="7405512" y="4472663"/>
            <a:ext cx="4380182" cy="1920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r">
              <a:lnSpc>
                <a:spcPct val="130000"/>
              </a:lnSpc>
            </a:pPr>
            <a: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« </a:t>
            </a:r>
            <a:r>
              <a:rPr lang="en-US" sz="2400" b="1" dirty="0">
                <a:solidFill>
                  <a:srgbClr val="00B0F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AI is anything that has not been done yet</a:t>
            </a:r>
            <a:r>
              <a:rPr lang="en-CA" sz="2400" b="1" dirty="0">
                <a:solidFill>
                  <a:srgbClr val="00B0F0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.</a:t>
            </a:r>
            <a: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 »  </a:t>
            </a:r>
            <a:b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</a:br>
            <a:r>
              <a:rPr lang="fr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Edward </a:t>
            </a:r>
            <a:r>
              <a:rPr lang="en-CA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</a:rPr>
              <a:t>Geist, 2016</a:t>
            </a:r>
            <a:br>
              <a:rPr lang="en" sz="2400" b="1" dirty="0">
                <a:solidFill>
                  <a:schemeClr val="bg1"/>
                </a:solidFill>
                <a:latin typeface="Amatic SC" panose="00000500000000000000" pitchFamily="2" charset="-79"/>
                <a:cs typeface="Amatic SC" panose="00000500000000000000" pitchFamily="2" charset="-79"/>
                <a:sym typeface="Arial"/>
              </a:rPr>
            </a:br>
            <a:endParaRPr sz="2400" b="1" dirty="0">
              <a:solidFill>
                <a:schemeClr val="bg1"/>
              </a:solidFill>
              <a:latin typeface="Amatic SC" panose="00000500000000000000" pitchFamily="2" charset="-79"/>
              <a:cs typeface="Amatic SC" panose="000005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36919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38"/>
          <p:cNvSpPr txBox="1"/>
          <p:nvPr/>
        </p:nvSpPr>
        <p:spPr>
          <a:xfrm rot="18719220">
            <a:off x="578997" y="2015742"/>
            <a:ext cx="2243283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Turing test, 1950</a:t>
            </a:r>
            <a:endParaRPr sz="1200" dirty="0"/>
          </a:p>
        </p:txBody>
      </p:sp>
      <p:sp>
        <p:nvSpPr>
          <p:cNvPr id="634" name="Google Shape;634;p38"/>
          <p:cNvSpPr txBox="1"/>
          <p:nvPr/>
        </p:nvSpPr>
        <p:spPr>
          <a:xfrm rot="18479404">
            <a:off x="-7093" y="4479159"/>
            <a:ext cx="2243283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McCarty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coin the </a:t>
            </a: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term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, 1956</a:t>
            </a:r>
            <a:endParaRPr lang="fr-CA" sz="1200" dirty="0"/>
          </a:p>
        </p:txBody>
      </p:sp>
      <p:sp>
        <p:nvSpPr>
          <p:cNvPr id="640" name="Google Shape;640;p38"/>
          <p:cNvSpPr/>
          <p:nvPr/>
        </p:nvSpPr>
        <p:spPr>
          <a:xfrm>
            <a:off x="921017" y="3485827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41" name="Google Shape;641;p38"/>
          <p:cNvSpPr/>
          <p:nvPr/>
        </p:nvSpPr>
        <p:spPr>
          <a:xfrm>
            <a:off x="1583292" y="3485827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42" name="Google Shape;642;p38"/>
          <p:cNvSpPr/>
          <p:nvPr/>
        </p:nvSpPr>
        <p:spPr>
          <a:xfrm>
            <a:off x="4229894" y="3496560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cxnSp>
        <p:nvCxnSpPr>
          <p:cNvPr id="643" name="Google Shape;643;p38"/>
          <p:cNvCxnSpPr/>
          <p:nvPr/>
        </p:nvCxnSpPr>
        <p:spPr>
          <a:xfrm rot="-15118">
            <a:off x="921530" y="3625564"/>
            <a:ext cx="2624068" cy="0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4" name="Google Shape;644;p38"/>
          <p:cNvCxnSpPr>
            <a:cxnSpLocks/>
          </p:cNvCxnSpPr>
          <p:nvPr/>
        </p:nvCxnSpPr>
        <p:spPr>
          <a:xfrm flipV="1">
            <a:off x="3999047" y="3614432"/>
            <a:ext cx="2327579" cy="5022"/>
          </a:xfrm>
          <a:prstGeom prst="straightConnector1">
            <a:avLst/>
          </a:prstGeom>
          <a:noFill/>
          <a:ln w="47625" cap="flat" cmpd="sng">
            <a:solidFill>
              <a:schemeClr val="tx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p38"/>
          <p:cNvCxnSpPr>
            <a:cxnSpLocks/>
          </p:cNvCxnSpPr>
          <p:nvPr/>
        </p:nvCxnSpPr>
        <p:spPr>
          <a:xfrm>
            <a:off x="6639622" y="3623191"/>
            <a:ext cx="1937277" cy="611"/>
          </a:xfrm>
          <a:prstGeom prst="straightConnector1">
            <a:avLst/>
          </a:prstGeom>
          <a:noFill/>
          <a:ln w="47625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" name="Google Shape;634;p38">
            <a:extLst>
              <a:ext uri="{FF2B5EF4-FFF2-40B4-BE49-F238E27FC236}">
                <a16:creationId xmlns:a16="http://schemas.microsoft.com/office/drawing/2014/main" id="{AE368BFF-C12C-FBCA-5818-2AF5614031AC}"/>
              </a:ext>
            </a:extLst>
          </p:cNvPr>
          <p:cNvSpPr txBox="1"/>
          <p:nvPr/>
        </p:nvSpPr>
        <p:spPr>
          <a:xfrm rot="18479404">
            <a:off x="1891791" y="2008854"/>
            <a:ext cx="2243283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GPS and </a:t>
            </a: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logical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era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, 1957</a:t>
            </a:r>
            <a:endParaRPr lang="fr-CA" sz="1200" dirty="0"/>
          </a:p>
        </p:txBody>
      </p:sp>
      <p:sp>
        <p:nvSpPr>
          <p:cNvPr id="3" name="Google Shape;634;p38">
            <a:extLst>
              <a:ext uri="{FF2B5EF4-FFF2-40B4-BE49-F238E27FC236}">
                <a16:creationId xmlns:a16="http://schemas.microsoft.com/office/drawing/2014/main" id="{57CC89F4-A8B6-7AE9-3618-3FBE29216434}"/>
              </a:ext>
            </a:extLst>
          </p:cNvPr>
          <p:cNvSpPr txBox="1"/>
          <p:nvPr/>
        </p:nvSpPr>
        <p:spPr>
          <a:xfrm rot="18479404">
            <a:off x="1456509" y="4738540"/>
            <a:ext cx="2243283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Alpha-beta, 1959</a:t>
            </a:r>
            <a:endParaRPr lang="fr-CA" sz="1200" dirty="0"/>
          </a:p>
        </p:txBody>
      </p:sp>
      <p:sp>
        <p:nvSpPr>
          <p:cNvPr id="4" name="Google Shape;634;p38">
            <a:extLst>
              <a:ext uri="{FF2B5EF4-FFF2-40B4-BE49-F238E27FC236}">
                <a16:creationId xmlns:a16="http://schemas.microsoft.com/office/drawing/2014/main" id="{C0A8A1AD-7B72-0C5E-4253-2236BDCFF02C}"/>
              </a:ext>
            </a:extLst>
          </p:cNvPr>
          <p:cNvSpPr txBox="1"/>
          <p:nvPr/>
        </p:nvSpPr>
        <p:spPr>
          <a:xfrm rot="18479404">
            <a:off x="2949835" y="2002922"/>
            <a:ext cx="2509343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Perceptron, 1958</a:t>
            </a:r>
            <a:endParaRPr lang="fr-CA" sz="1200" dirty="0"/>
          </a:p>
        </p:txBody>
      </p:sp>
      <p:sp>
        <p:nvSpPr>
          <p:cNvPr id="5" name="Google Shape;642;p38">
            <a:extLst>
              <a:ext uri="{FF2B5EF4-FFF2-40B4-BE49-F238E27FC236}">
                <a16:creationId xmlns:a16="http://schemas.microsoft.com/office/drawing/2014/main" id="{7CED2114-B179-3BA4-CC14-80E6093755D8}"/>
              </a:ext>
            </a:extLst>
          </p:cNvPr>
          <p:cNvSpPr/>
          <p:nvPr/>
        </p:nvSpPr>
        <p:spPr>
          <a:xfrm>
            <a:off x="2223142" y="3501581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" name="Google Shape;642;p38">
            <a:extLst>
              <a:ext uri="{FF2B5EF4-FFF2-40B4-BE49-F238E27FC236}">
                <a16:creationId xmlns:a16="http://schemas.microsoft.com/office/drawing/2014/main" id="{A9092FC5-7138-CC79-78BE-5F54995D83FF}"/>
              </a:ext>
            </a:extLst>
          </p:cNvPr>
          <p:cNvSpPr/>
          <p:nvPr/>
        </p:nvSpPr>
        <p:spPr>
          <a:xfrm>
            <a:off x="2869099" y="3501581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7" name="Google Shape;642;p38">
            <a:extLst>
              <a:ext uri="{FF2B5EF4-FFF2-40B4-BE49-F238E27FC236}">
                <a16:creationId xmlns:a16="http://schemas.microsoft.com/office/drawing/2014/main" id="{4E87F9C4-C994-99C0-3D6A-E07A311E2A7E}"/>
              </a:ext>
            </a:extLst>
          </p:cNvPr>
          <p:cNvSpPr/>
          <p:nvPr/>
        </p:nvSpPr>
        <p:spPr>
          <a:xfrm>
            <a:off x="3512728" y="3501581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8" name="Google Shape;634;p38">
            <a:extLst>
              <a:ext uri="{FF2B5EF4-FFF2-40B4-BE49-F238E27FC236}">
                <a16:creationId xmlns:a16="http://schemas.microsoft.com/office/drawing/2014/main" id="{77589274-2260-0BC8-05A5-13D2922846EB}"/>
              </a:ext>
            </a:extLst>
          </p:cNvPr>
          <p:cNvSpPr txBox="1"/>
          <p:nvPr/>
        </p:nvSpPr>
        <p:spPr>
          <a:xfrm rot="18479404">
            <a:off x="2085526" y="4603714"/>
            <a:ext cx="2711725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ELIZA first </a:t>
            </a: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chatbot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1966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9" name="Google Shape;634;p38">
            <a:extLst>
              <a:ext uri="{FF2B5EF4-FFF2-40B4-BE49-F238E27FC236}">
                <a16:creationId xmlns:a16="http://schemas.microsoft.com/office/drawing/2014/main" id="{8823F375-3E38-2B4D-494E-FB3FEEDF445E}"/>
              </a:ext>
            </a:extLst>
          </p:cNvPr>
          <p:cNvSpPr txBox="1"/>
          <p:nvPr/>
        </p:nvSpPr>
        <p:spPr>
          <a:xfrm rot="18479404">
            <a:off x="5056283" y="1797913"/>
            <a:ext cx="2458731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First AI </a:t>
            </a: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winter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1974-1980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10" name="Google Shape;642;p38">
            <a:extLst>
              <a:ext uri="{FF2B5EF4-FFF2-40B4-BE49-F238E27FC236}">
                <a16:creationId xmlns:a16="http://schemas.microsoft.com/office/drawing/2014/main" id="{66FCE725-5150-4FDB-10B6-2468785F775C}"/>
              </a:ext>
            </a:extLst>
          </p:cNvPr>
          <p:cNvSpPr/>
          <p:nvPr/>
        </p:nvSpPr>
        <p:spPr>
          <a:xfrm>
            <a:off x="5550198" y="3488061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1" name="Google Shape;647;p38">
            <a:extLst>
              <a:ext uri="{FF2B5EF4-FFF2-40B4-BE49-F238E27FC236}">
                <a16:creationId xmlns:a16="http://schemas.microsoft.com/office/drawing/2014/main" id="{62DE2EDE-606B-D6AE-9511-052F344FA374}"/>
              </a:ext>
            </a:extLst>
          </p:cNvPr>
          <p:cNvSpPr/>
          <p:nvPr/>
        </p:nvSpPr>
        <p:spPr>
          <a:xfrm>
            <a:off x="6487870" y="3507692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2" name="Google Shape;634;p38">
            <a:extLst>
              <a:ext uri="{FF2B5EF4-FFF2-40B4-BE49-F238E27FC236}">
                <a16:creationId xmlns:a16="http://schemas.microsoft.com/office/drawing/2014/main" id="{CD59A108-F1D4-5B41-B199-0165D5B763DE}"/>
              </a:ext>
            </a:extLst>
          </p:cNvPr>
          <p:cNvSpPr txBox="1"/>
          <p:nvPr/>
        </p:nvSpPr>
        <p:spPr>
          <a:xfrm rot="18479404">
            <a:off x="5501573" y="4474561"/>
            <a:ext cx="2611972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Expert </a:t>
            </a: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systems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, 1980-1986</a:t>
            </a:r>
            <a:endParaRPr lang="fr-CA" sz="1200" dirty="0"/>
          </a:p>
        </p:txBody>
      </p:sp>
      <p:sp>
        <p:nvSpPr>
          <p:cNvPr id="13" name="Google Shape;634;p38">
            <a:extLst>
              <a:ext uri="{FF2B5EF4-FFF2-40B4-BE49-F238E27FC236}">
                <a16:creationId xmlns:a16="http://schemas.microsoft.com/office/drawing/2014/main" id="{CD4FC71D-2B18-BBE1-1C5A-76426D3048F1}"/>
              </a:ext>
            </a:extLst>
          </p:cNvPr>
          <p:cNvSpPr txBox="1"/>
          <p:nvPr/>
        </p:nvSpPr>
        <p:spPr>
          <a:xfrm rot="18479404">
            <a:off x="6171423" y="1817605"/>
            <a:ext cx="2545893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Backpropagation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, 1982</a:t>
            </a:r>
            <a:endParaRPr lang="fr-CA" sz="1200" dirty="0"/>
          </a:p>
        </p:txBody>
      </p:sp>
      <p:sp>
        <p:nvSpPr>
          <p:cNvPr id="14" name="Google Shape;634;p38">
            <a:extLst>
              <a:ext uri="{FF2B5EF4-FFF2-40B4-BE49-F238E27FC236}">
                <a16:creationId xmlns:a16="http://schemas.microsoft.com/office/drawing/2014/main" id="{6E7AB259-3037-09E3-27AA-15DEE45F8C28}"/>
              </a:ext>
            </a:extLst>
          </p:cNvPr>
          <p:cNvSpPr txBox="1"/>
          <p:nvPr/>
        </p:nvSpPr>
        <p:spPr>
          <a:xfrm rot="18479404">
            <a:off x="5143042" y="4349915"/>
            <a:ext cx="1566033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CNN, 1980</a:t>
            </a:r>
            <a:endParaRPr lang="fr-CA" sz="1200" dirty="0"/>
          </a:p>
        </p:txBody>
      </p:sp>
      <p:sp>
        <p:nvSpPr>
          <p:cNvPr id="15" name="Google Shape;647;p38">
            <a:extLst>
              <a:ext uri="{FF2B5EF4-FFF2-40B4-BE49-F238E27FC236}">
                <a16:creationId xmlns:a16="http://schemas.microsoft.com/office/drawing/2014/main" id="{65B95563-DAD4-3632-0E23-1FC691910F90}"/>
              </a:ext>
            </a:extLst>
          </p:cNvPr>
          <p:cNvSpPr/>
          <p:nvPr/>
        </p:nvSpPr>
        <p:spPr>
          <a:xfrm>
            <a:off x="6857415" y="3507692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6" name="Google Shape;647;p38">
            <a:extLst>
              <a:ext uri="{FF2B5EF4-FFF2-40B4-BE49-F238E27FC236}">
                <a16:creationId xmlns:a16="http://schemas.microsoft.com/office/drawing/2014/main" id="{7BC30C37-1FC9-0851-873E-C67E2E119ACD}"/>
              </a:ext>
            </a:extLst>
          </p:cNvPr>
          <p:cNvSpPr/>
          <p:nvPr/>
        </p:nvSpPr>
        <p:spPr>
          <a:xfrm>
            <a:off x="7253351" y="3505929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9" name="Google Shape;634;p38">
            <a:extLst>
              <a:ext uri="{FF2B5EF4-FFF2-40B4-BE49-F238E27FC236}">
                <a16:creationId xmlns:a16="http://schemas.microsoft.com/office/drawing/2014/main" id="{D6409140-7CEC-692A-E8AF-71F8ECE13F59}"/>
              </a:ext>
            </a:extLst>
          </p:cNvPr>
          <p:cNvSpPr txBox="1"/>
          <p:nvPr/>
        </p:nvSpPr>
        <p:spPr>
          <a:xfrm rot="18479404">
            <a:off x="7661435" y="1817605"/>
            <a:ext cx="2287928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Second AI </a:t>
            </a:r>
            <a:r>
              <a:rPr lang="fr-CA" sz="2133" dirty="0" err="1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winter</a:t>
            </a:r>
            <a:r>
              <a:rPr lang="fr-CA" sz="2133" dirty="0">
                <a:solidFill>
                  <a:srgbClr val="60B3DD"/>
                </a:solidFill>
                <a:latin typeface="Montserrat"/>
                <a:ea typeface="Montserrat"/>
                <a:cs typeface="Montserrat"/>
                <a:sym typeface="Montserrat"/>
              </a:rPr>
              <a:t>, 1987-1995</a:t>
            </a:r>
            <a:endParaRPr lang="fr-CA" sz="1200" dirty="0"/>
          </a:p>
        </p:txBody>
      </p:sp>
      <p:cxnSp>
        <p:nvCxnSpPr>
          <p:cNvPr id="21" name="Google Shape;644;p38">
            <a:extLst>
              <a:ext uri="{FF2B5EF4-FFF2-40B4-BE49-F238E27FC236}">
                <a16:creationId xmlns:a16="http://schemas.microsoft.com/office/drawing/2014/main" id="{A6F96007-3347-E776-C14E-10F46D896CB6}"/>
              </a:ext>
            </a:extLst>
          </p:cNvPr>
          <p:cNvCxnSpPr>
            <a:cxnSpLocks/>
          </p:cNvCxnSpPr>
          <p:nvPr/>
        </p:nvCxnSpPr>
        <p:spPr>
          <a:xfrm flipV="1">
            <a:off x="8769681" y="3620448"/>
            <a:ext cx="2327579" cy="5022"/>
          </a:xfrm>
          <a:prstGeom prst="straightConnector1">
            <a:avLst/>
          </a:prstGeom>
          <a:noFill/>
          <a:ln w="47625" cap="flat" cmpd="sng">
            <a:solidFill>
              <a:schemeClr val="tx2">
                <a:lumMod val="90000"/>
              </a:schemeClr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" name="Google Shape;647;p38">
            <a:extLst>
              <a:ext uri="{FF2B5EF4-FFF2-40B4-BE49-F238E27FC236}">
                <a16:creationId xmlns:a16="http://schemas.microsoft.com/office/drawing/2014/main" id="{E1510049-938A-EAA2-2563-CCAFC3BF47E8}"/>
              </a:ext>
            </a:extLst>
          </p:cNvPr>
          <p:cNvSpPr/>
          <p:nvPr/>
        </p:nvSpPr>
        <p:spPr>
          <a:xfrm>
            <a:off x="8132057" y="3516661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rgbClr val="60B3DD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22" name="Google Shape;642;p38">
            <a:extLst>
              <a:ext uri="{FF2B5EF4-FFF2-40B4-BE49-F238E27FC236}">
                <a16:creationId xmlns:a16="http://schemas.microsoft.com/office/drawing/2014/main" id="{3CF2021A-1343-9F9D-59F2-F9C62AABB2EA}"/>
              </a:ext>
            </a:extLst>
          </p:cNvPr>
          <p:cNvSpPr/>
          <p:nvPr/>
        </p:nvSpPr>
        <p:spPr>
          <a:xfrm>
            <a:off x="8798697" y="3527874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23" name="Google Shape;634;p38">
            <a:extLst>
              <a:ext uri="{FF2B5EF4-FFF2-40B4-BE49-F238E27FC236}">
                <a16:creationId xmlns:a16="http://schemas.microsoft.com/office/drawing/2014/main" id="{C26295CB-D59A-7C84-272E-EFE93DD18574}"/>
              </a:ext>
            </a:extLst>
          </p:cNvPr>
          <p:cNvSpPr txBox="1"/>
          <p:nvPr/>
        </p:nvSpPr>
        <p:spPr>
          <a:xfrm rot="18479404">
            <a:off x="6565466" y="4850822"/>
            <a:ext cx="28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Probabilistic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AI, 1988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4" name="Google Shape;642;p38">
            <a:extLst>
              <a:ext uri="{FF2B5EF4-FFF2-40B4-BE49-F238E27FC236}">
                <a16:creationId xmlns:a16="http://schemas.microsoft.com/office/drawing/2014/main" id="{E7DCC960-D4FC-FEDC-EAF7-E303566B966A}"/>
              </a:ext>
            </a:extLst>
          </p:cNvPr>
          <p:cNvSpPr/>
          <p:nvPr/>
        </p:nvSpPr>
        <p:spPr>
          <a:xfrm>
            <a:off x="9918528" y="3513462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25" name="Google Shape;634;p38">
            <a:extLst>
              <a:ext uri="{FF2B5EF4-FFF2-40B4-BE49-F238E27FC236}">
                <a16:creationId xmlns:a16="http://schemas.microsoft.com/office/drawing/2014/main" id="{B4B7B5DE-8D9B-A6F6-11C5-5BC43E9FF453}"/>
              </a:ext>
            </a:extLst>
          </p:cNvPr>
          <p:cNvSpPr txBox="1"/>
          <p:nvPr/>
        </p:nvSpPr>
        <p:spPr>
          <a:xfrm rot="18479404">
            <a:off x="9727248" y="1951325"/>
            <a:ext cx="28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Deep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learning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2011- 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6" name="Google Shape;634;p38">
            <a:extLst>
              <a:ext uri="{FF2B5EF4-FFF2-40B4-BE49-F238E27FC236}">
                <a16:creationId xmlns:a16="http://schemas.microsoft.com/office/drawing/2014/main" id="{33E8C0E3-7F29-894E-3C0F-A3ED18F6A416}"/>
              </a:ext>
            </a:extLst>
          </p:cNvPr>
          <p:cNvSpPr txBox="1"/>
          <p:nvPr/>
        </p:nvSpPr>
        <p:spPr>
          <a:xfrm rot="18479404">
            <a:off x="8713154" y="2067100"/>
            <a:ext cx="28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Deep </a:t>
            </a: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blue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1997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7" name="Google Shape;634;p38">
            <a:extLst>
              <a:ext uri="{FF2B5EF4-FFF2-40B4-BE49-F238E27FC236}">
                <a16:creationId xmlns:a16="http://schemas.microsoft.com/office/drawing/2014/main" id="{973CCA32-996B-E722-5FC6-F0693D68CA7D}"/>
              </a:ext>
            </a:extLst>
          </p:cNvPr>
          <p:cNvSpPr txBox="1"/>
          <p:nvPr/>
        </p:nvSpPr>
        <p:spPr>
          <a:xfrm rot="18479404">
            <a:off x="6835260" y="4993537"/>
            <a:ext cx="34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Autonomous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car, 2005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28" name="Google Shape;642;p38">
            <a:extLst>
              <a:ext uri="{FF2B5EF4-FFF2-40B4-BE49-F238E27FC236}">
                <a16:creationId xmlns:a16="http://schemas.microsoft.com/office/drawing/2014/main" id="{B60598E8-0C66-C3A5-F435-E7F4D790DA62}"/>
              </a:ext>
            </a:extLst>
          </p:cNvPr>
          <p:cNvSpPr/>
          <p:nvPr/>
        </p:nvSpPr>
        <p:spPr>
          <a:xfrm>
            <a:off x="9411300" y="3520057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29" name="Google Shape;634;p38">
            <a:extLst>
              <a:ext uri="{FF2B5EF4-FFF2-40B4-BE49-F238E27FC236}">
                <a16:creationId xmlns:a16="http://schemas.microsoft.com/office/drawing/2014/main" id="{05101F27-A861-A1DA-D496-E2224E88F3BA}"/>
              </a:ext>
            </a:extLst>
          </p:cNvPr>
          <p:cNvSpPr txBox="1"/>
          <p:nvPr/>
        </p:nvSpPr>
        <p:spPr>
          <a:xfrm rot="18479404">
            <a:off x="8681810" y="4099594"/>
            <a:ext cx="28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AlphaGo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, 2016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30" name="Google Shape;642;p38">
            <a:extLst>
              <a:ext uri="{FF2B5EF4-FFF2-40B4-BE49-F238E27FC236}">
                <a16:creationId xmlns:a16="http://schemas.microsoft.com/office/drawing/2014/main" id="{7F306712-35FA-1E8C-0956-A47A22782B6A}"/>
              </a:ext>
            </a:extLst>
          </p:cNvPr>
          <p:cNvSpPr/>
          <p:nvPr/>
        </p:nvSpPr>
        <p:spPr>
          <a:xfrm>
            <a:off x="10380890" y="3507599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31" name="Google Shape;642;p38">
            <a:extLst>
              <a:ext uri="{FF2B5EF4-FFF2-40B4-BE49-F238E27FC236}">
                <a16:creationId xmlns:a16="http://schemas.microsoft.com/office/drawing/2014/main" id="{5C787047-CB0D-96E8-9C82-42EC2DE4EFDE}"/>
              </a:ext>
            </a:extLst>
          </p:cNvPr>
          <p:cNvSpPr/>
          <p:nvPr/>
        </p:nvSpPr>
        <p:spPr>
          <a:xfrm>
            <a:off x="11011792" y="3511205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608" name="Google Shape;634;p38">
            <a:extLst>
              <a:ext uri="{FF2B5EF4-FFF2-40B4-BE49-F238E27FC236}">
                <a16:creationId xmlns:a16="http://schemas.microsoft.com/office/drawing/2014/main" id="{E289BAAD-60BE-6D75-43EC-031D38079876}"/>
              </a:ext>
            </a:extLst>
          </p:cNvPr>
          <p:cNvSpPr txBox="1"/>
          <p:nvPr/>
        </p:nvSpPr>
        <p:spPr>
          <a:xfrm rot="18479404">
            <a:off x="9272624" y="4580232"/>
            <a:ext cx="2899530" cy="393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Big </a:t>
            </a:r>
            <a:r>
              <a:rPr lang="fr-CA" sz="2133" dirty="0" err="1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generative</a:t>
            </a: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 AI, 2020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10" name="Titre 609">
            <a:extLst>
              <a:ext uri="{FF2B5EF4-FFF2-40B4-BE49-F238E27FC236}">
                <a16:creationId xmlns:a16="http://schemas.microsoft.com/office/drawing/2014/main" id="{DC5F72AA-44CA-45B3-879A-74436DDA7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94" y="-62579"/>
            <a:ext cx="10058400" cy="1609344"/>
          </a:xfrm>
        </p:spPr>
        <p:txBody>
          <a:bodyPr/>
          <a:lstStyle/>
          <a:p>
            <a:r>
              <a:rPr lang="fr-CA" dirty="0"/>
              <a:t>A bit of </a:t>
            </a:r>
            <a:r>
              <a:rPr lang="fr-CA" dirty="0" err="1"/>
              <a:t>history</a:t>
            </a:r>
            <a:endParaRPr lang="fr-CA" dirty="0"/>
          </a:p>
        </p:txBody>
      </p:sp>
      <p:sp>
        <p:nvSpPr>
          <p:cNvPr id="17" name="Google Shape;642;p38">
            <a:extLst>
              <a:ext uri="{FF2B5EF4-FFF2-40B4-BE49-F238E27FC236}">
                <a16:creationId xmlns:a16="http://schemas.microsoft.com/office/drawing/2014/main" id="{37ACD097-A8B0-A4CE-71BA-89ECA5EF0A23}"/>
              </a:ext>
            </a:extLst>
          </p:cNvPr>
          <p:cNvSpPr/>
          <p:nvPr/>
        </p:nvSpPr>
        <p:spPr>
          <a:xfrm>
            <a:off x="4841558" y="3505929"/>
            <a:ext cx="234692" cy="235744"/>
          </a:xfrm>
          <a:custGeom>
            <a:avLst/>
            <a:gdLst/>
            <a:ahLst/>
            <a:cxnLst/>
            <a:rect l="l" t="t" r="r" b="b"/>
            <a:pathLst>
              <a:path w="6321665" h="6350000" extrusionOk="0">
                <a:moveTo>
                  <a:pt x="3160833" y="0"/>
                </a:moveTo>
                <a:lnTo>
                  <a:pt x="3160833" y="0"/>
                </a:lnTo>
                <a:cubicBezTo>
                  <a:pt x="4908795" y="7817"/>
                  <a:pt x="6321666" y="1427021"/>
                  <a:pt x="6321666" y="3175000"/>
                </a:cubicBezTo>
                <a:cubicBezTo>
                  <a:pt x="6321666" y="4922979"/>
                  <a:pt x="4908795" y="6342183"/>
                  <a:pt x="3160833" y="6350000"/>
                </a:cubicBezTo>
                <a:cubicBezTo>
                  <a:pt x="1412871" y="6342183"/>
                  <a:pt x="0" y="4922979"/>
                  <a:pt x="0" y="3175000"/>
                </a:cubicBezTo>
                <a:cubicBezTo>
                  <a:pt x="0" y="1427021"/>
                  <a:pt x="1412871" y="7817"/>
                  <a:pt x="3160833" y="0"/>
                </a:cubicBezTo>
                <a:close/>
              </a:path>
            </a:pathLst>
          </a:custGeom>
          <a:solidFill>
            <a:schemeClr val="tx2">
              <a:lumMod val="90000"/>
            </a:schemeClr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endParaRPr sz="1200"/>
          </a:p>
        </p:txBody>
      </p:sp>
      <p:sp>
        <p:nvSpPr>
          <p:cNvPr id="18" name="Google Shape;634;p38">
            <a:extLst>
              <a:ext uri="{FF2B5EF4-FFF2-40B4-BE49-F238E27FC236}">
                <a16:creationId xmlns:a16="http://schemas.microsoft.com/office/drawing/2014/main" id="{9ED33C9D-DE68-9DEE-1A37-AA92EF714063}"/>
              </a:ext>
            </a:extLst>
          </p:cNvPr>
          <p:cNvSpPr txBox="1"/>
          <p:nvPr/>
        </p:nvSpPr>
        <p:spPr>
          <a:xfrm rot="18479404">
            <a:off x="3111761" y="4739576"/>
            <a:ext cx="2576715" cy="7877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fr-CA" sz="2133" dirty="0">
                <a:solidFill>
                  <a:schemeClr val="tx2">
                    <a:lumMod val="90000"/>
                  </a:schemeClr>
                </a:solidFill>
                <a:latin typeface="Montserrat"/>
                <a:ea typeface="Montserrat"/>
                <a:cs typeface="Montserrat"/>
                <a:sym typeface="Montserrat"/>
              </a:rPr>
              <a:t>Book on Perceptrons, 1969</a:t>
            </a:r>
            <a:endParaRPr lang="fr-CA" sz="1200" dirty="0">
              <a:solidFill>
                <a:schemeClr val="tx2">
                  <a:lumMod val="90000"/>
                </a:schemeClr>
              </a:solidFill>
            </a:endParaRPr>
          </a:p>
        </p:txBody>
      </p:sp>
      <p:sp>
        <p:nvSpPr>
          <p:cNvPr id="609" name="Espace réservé du pied de page 3">
            <a:extLst>
              <a:ext uri="{FF2B5EF4-FFF2-40B4-BE49-F238E27FC236}">
                <a16:creationId xmlns:a16="http://schemas.microsoft.com/office/drawing/2014/main" id="{2313253C-55E0-EA4D-CED8-7AACCAE656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9" y="6458406"/>
            <a:ext cx="6767621" cy="365125"/>
          </a:xfrm>
        </p:spPr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M.Minsky</a:t>
            </a:r>
            <a:r>
              <a:rPr lang="fr-FR" dirty="0"/>
              <a:t> and </a:t>
            </a:r>
            <a:r>
              <a:rPr lang="fr-FR" dirty="0" err="1"/>
              <a:t>S.Papert</a:t>
            </a:r>
            <a:r>
              <a:rPr lang="fr-FR" dirty="0"/>
              <a:t>: Perceptrons; An Introduction to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, MIT Press,1969.</a:t>
            </a:r>
          </a:p>
        </p:txBody>
      </p:sp>
    </p:spTree>
    <p:extLst>
      <p:ext uri="{BB962C8B-B14F-4D97-AF65-F5344CB8AC3E}">
        <p14:creationId xmlns:p14="http://schemas.microsoft.com/office/powerpoint/2010/main" val="2711748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Justification for Data </a:t>
            </a:r>
            <a:r>
              <a:rPr lang="fr-CA" dirty="0" err="1"/>
              <a:t>driven</a:t>
            </a:r>
            <a:r>
              <a:rPr lang="fr-CA" dirty="0"/>
              <a:t> AI?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CA" sz="2400" dirty="0"/>
              <a:t>How come AI </a:t>
            </a:r>
            <a:r>
              <a:rPr lang="fr-CA" sz="2400" dirty="0" err="1"/>
              <a:t>switched</a:t>
            </a:r>
            <a:r>
              <a:rPr lang="fr-CA" sz="2400" dirty="0"/>
              <a:t> </a:t>
            </a:r>
            <a:r>
              <a:rPr lang="fr-CA" sz="2400" dirty="0" err="1"/>
              <a:t>from</a:t>
            </a:r>
            <a:r>
              <a:rPr lang="fr-CA" sz="2400" dirty="0"/>
              <a:t> </a:t>
            </a:r>
            <a:r>
              <a:rPr lang="fr-CA" sz="2400" dirty="0" err="1"/>
              <a:t>knowledge</a:t>
            </a:r>
            <a:r>
              <a:rPr lang="fr-CA" sz="2400" dirty="0"/>
              <a:t> </a:t>
            </a:r>
            <a:r>
              <a:rPr lang="fr-CA" sz="2400" dirty="0" err="1"/>
              <a:t>driven</a:t>
            </a:r>
            <a:r>
              <a:rPr lang="fr-CA" sz="2400" dirty="0"/>
              <a:t> </a:t>
            </a:r>
            <a:r>
              <a:rPr lang="fr-CA" sz="2400" dirty="0" err="1"/>
              <a:t>towards</a:t>
            </a:r>
            <a:r>
              <a:rPr lang="fr-CA" sz="2400" dirty="0"/>
              <a:t> data </a:t>
            </a:r>
            <a:r>
              <a:rPr lang="fr-CA" sz="2400" dirty="0" err="1"/>
              <a:t>driven</a:t>
            </a:r>
            <a:r>
              <a:rPr lang="fr-CA" sz="2400" dirty="0"/>
              <a:t>?</a:t>
            </a:r>
          </a:p>
          <a:p>
            <a:endParaRPr lang="fr-CA" sz="2400" dirty="0"/>
          </a:p>
          <a:p>
            <a:r>
              <a:rPr lang="fr-CA" sz="2400" dirty="0"/>
              <a:t>There are </a:t>
            </a:r>
            <a:r>
              <a:rPr lang="fr-CA" sz="2400" dirty="0" err="1"/>
              <a:t>several</a:t>
            </a:r>
            <a:r>
              <a:rPr lang="fr-CA" sz="2400" dirty="0"/>
              <a:t> </a:t>
            </a:r>
            <a:r>
              <a:rPr lang="fr-CA" sz="2400" dirty="0" err="1"/>
              <a:t>reasons</a:t>
            </a:r>
            <a:r>
              <a:rPr lang="fr-CA" sz="2400" dirty="0"/>
              <a:t> </a:t>
            </a:r>
            <a:r>
              <a:rPr lang="fr-CA" sz="2400" dirty="0" err="1"/>
              <a:t>most</a:t>
            </a:r>
            <a:r>
              <a:rPr lang="fr-CA" sz="2400" dirty="0"/>
              <a:t> </a:t>
            </a:r>
            <a:r>
              <a:rPr lang="fr-CA" sz="2400" dirty="0" err="1"/>
              <a:t>researchers</a:t>
            </a:r>
            <a:r>
              <a:rPr lang="fr-CA" sz="2400" dirty="0"/>
              <a:t> </a:t>
            </a:r>
            <a:r>
              <a:rPr lang="fr-CA" sz="2400" dirty="0" err="1"/>
              <a:t>turned</a:t>
            </a:r>
            <a:r>
              <a:rPr lang="fr-CA" sz="2400" dirty="0"/>
              <a:t> </a:t>
            </a:r>
            <a:r>
              <a:rPr lang="fr-CA" sz="2400" dirty="0" err="1"/>
              <a:t>their</a:t>
            </a:r>
            <a:r>
              <a:rPr lang="fr-CA" sz="2400" dirty="0"/>
              <a:t> back on </a:t>
            </a:r>
            <a:r>
              <a:rPr lang="fr-CA" sz="2400" dirty="0" err="1"/>
              <a:t>knowledge</a:t>
            </a:r>
            <a:r>
              <a:rPr lang="fr-CA" sz="2400" dirty="0"/>
              <a:t> </a:t>
            </a:r>
            <a:r>
              <a:rPr lang="fr-CA" sz="2400" dirty="0" err="1"/>
              <a:t>driven</a:t>
            </a:r>
            <a:r>
              <a:rPr lang="fr-CA" sz="2400" dirty="0"/>
              <a:t> </a:t>
            </a:r>
            <a:r>
              <a:rPr lang="fr-CA" sz="2400" dirty="0" err="1"/>
              <a:t>approaches</a:t>
            </a:r>
            <a:r>
              <a:rPr lang="fr-CA" sz="2400" dirty="0"/>
              <a:t>, </a:t>
            </a:r>
            <a:r>
              <a:rPr lang="fr-CA" sz="2400" dirty="0" err="1"/>
              <a:t>here</a:t>
            </a:r>
            <a:r>
              <a:rPr lang="fr-CA" sz="2400" dirty="0"/>
              <a:t> are the main </a:t>
            </a:r>
            <a:r>
              <a:rPr lang="fr-CA" sz="2400" dirty="0" err="1"/>
              <a:t>ones</a:t>
            </a:r>
            <a:r>
              <a:rPr lang="fr-CA" sz="2400" dirty="0"/>
              <a:t>:</a:t>
            </a:r>
          </a:p>
          <a:p>
            <a:pPr lvl="1"/>
            <a:r>
              <a:rPr lang="fr-CA" sz="2000" dirty="0"/>
              <a:t>It </a:t>
            </a:r>
            <a:r>
              <a:rPr lang="fr-CA" sz="2000" dirty="0" err="1"/>
              <a:t>is</a:t>
            </a:r>
            <a:r>
              <a:rPr lang="fr-CA" sz="2000" dirty="0"/>
              <a:t> </a:t>
            </a:r>
            <a:r>
              <a:rPr lang="fr-CA" sz="2000" dirty="0" err="1"/>
              <a:t>often</a:t>
            </a:r>
            <a:r>
              <a:rPr lang="fr-CA" sz="2000" dirty="0"/>
              <a:t> </a:t>
            </a:r>
            <a:r>
              <a:rPr lang="fr-CA" sz="2000" dirty="0" err="1"/>
              <a:t>very</a:t>
            </a:r>
            <a:r>
              <a:rPr lang="fr-CA" sz="2000" dirty="0"/>
              <a:t> </a:t>
            </a:r>
            <a:r>
              <a:rPr lang="fr-CA" sz="2000" dirty="0" err="1"/>
              <a:t>difficult</a:t>
            </a:r>
            <a:r>
              <a:rPr lang="fr-CA" sz="2000" dirty="0"/>
              <a:t>, if not impossible to </a:t>
            </a:r>
            <a:r>
              <a:rPr lang="fr-CA" sz="2000" b="1" dirty="0" err="1">
                <a:solidFill>
                  <a:schemeClr val="accent1"/>
                </a:solidFill>
              </a:rPr>
              <a:t>codify</a:t>
            </a:r>
            <a:r>
              <a:rPr lang="fr-CA" sz="2000" b="1" dirty="0">
                <a:solidFill>
                  <a:schemeClr val="accent1"/>
                </a:solidFill>
              </a:rPr>
              <a:t> </a:t>
            </a:r>
            <a:r>
              <a:rPr lang="fr-CA" sz="2000" b="1" dirty="0" err="1">
                <a:solidFill>
                  <a:schemeClr val="accent1"/>
                </a:solidFill>
              </a:rPr>
              <a:t>human</a:t>
            </a:r>
            <a:r>
              <a:rPr lang="fr-CA" sz="2000" b="1" dirty="0">
                <a:solidFill>
                  <a:schemeClr val="accent1"/>
                </a:solidFill>
              </a:rPr>
              <a:t> expertise</a:t>
            </a:r>
          </a:p>
          <a:p>
            <a:pPr lvl="2"/>
            <a:r>
              <a:rPr lang="fr-CA" sz="1800" dirty="0" err="1"/>
              <a:t>While</a:t>
            </a:r>
            <a:r>
              <a:rPr lang="fr-CA" sz="1800" dirty="0"/>
              <a:t> </a:t>
            </a:r>
            <a:r>
              <a:rPr lang="fr-CA" sz="1800" dirty="0" err="1"/>
              <a:t>some</a:t>
            </a:r>
            <a:r>
              <a:rPr lang="fr-CA" sz="1800" dirty="0"/>
              <a:t> </a:t>
            </a:r>
            <a:r>
              <a:rPr lang="fr-CA" sz="1800" dirty="0" err="1"/>
              <a:t>tasks</a:t>
            </a:r>
            <a:r>
              <a:rPr lang="fr-CA" sz="1800" dirty="0"/>
              <a:t> </a:t>
            </a:r>
            <a:r>
              <a:rPr lang="fr-CA" sz="1800" dirty="0" err="1"/>
              <a:t>requiring</a:t>
            </a:r>
            <a:r>
              <a:rPr lang="fr-CA" sz="1800" dirty="0"/>
              <a:t> intelligence are </a:t>
            </a:r>
            <a:r>
              <a:rPr lang="fr-CA" sz="1800" dirty="0" err="1"/>
              <a:t>easily</a:t>
            </a:r>
            <a:r>
              <a:rPr lang="fr-CA" sz="1800" dirty="0"/>
              <a:t> </a:t>
            </a:r>
            <a:r>
              <a:rPr lang="fr-CA" sz="1800" dirty="0" err="1"/>
              <a:t>described</a:t>
            </a:r>
            <a:r>
              <a:rPr lang="fr-CA" sz="1800" dirty="0"/>
              <a:t> (e.g.: how to diagnose a car </a:t>
            </a:r>
            <a:r>
              <a:rPr lang="fr-CA" sz="1800" dirty="0" err="1"/>
              <a:t>problem</a:t>
            </a:r>
            <a:r>
              <a:rPr lang="fr-CA" sz="1800" dirty="0"/>
              <a:t>, how to </a:t>
            </a:r>
            <a:r>
              <a:rPr lang="fr-CA" sz="1800" dirty="0" err="1"/>
              <a:t>recognize</a:t>
            </a:r>
            <a:r>
              <a:rPr lang="fr-CA" sz="1800" dirty="0"/>
              <a:t> an </a:t>
            </a:r>
            <a:r>
              <a:rPr lang="fr-CA" sz="1800" dirty="0" err="1"/>
              <a:t>activity</a:t>
            </a:r>
            <a:r>
              <a:rPr lang="fr-CA" sz="1800" dirty="0"/>
              <a:t> </a:t>
            </a:r>
            <a:r>
              <a:rPr lang="fr-CA" sz="1800" dirty="0" err="1"/>
              <a:t>from</a:t>
            </a:r>
            <a:r>
              <a:rPr lang="fr-CA" sz="1800" dirty="0"/>
              <a:t> high-</a:t>
            </a:r>
            <a:r>
              <a:rPr lang="fr-CA" sz="1800" dirty="0" err="1"/>
              <a:t>level</a:t>
            </a:r>
            <a:r>
              <a:rPr lang="fr-CA" sz="1800" dirty="0"/>
              <a:t> actions, etc.)</a:t>
            </a:r>
          </a:p>
          <a:p>
            <a:pPr lvl="2"/>
            <a:r>
              <a:rPr lang="fr-CA" sz="1800" dirty="0" err="1"/>
              <a:t>Some</a:t>
            </a:r>
            <a:r>
              <a:rPr lang="fr-CA" sz="1800" dirty="0"/>
              <a:t> are </a:t>
            </a:r>
            <a:r>
              <a:rPr lang="fr-CA" sz="1800" dirty="0" err="1"/>
              <a:t>very</a:t>
            </a:r>
            <a:r>
              <a:rPr lang="fr-CA" sz="1800" dirty="0"/>
              <a:t> </a:t>
            </a:r>
            <a:r>
              <a:rPr lang="fr-CA" sz="1800" dirty="0" err="1"/>
              <a:t>challenging</a:t>
            </a:r>
            <a:r>
              <a:rPr lang="fr-CA" sz="1800" dirty="0"/>
              <a:t> to </a:t>
            </a:r>
            <a:r>
              <a:rPr lang="fr-CA" sz="1800" dirty="0" err="1"/>
              <a:t>describe</a:t>
            </a:r>
            <a:r>
              <a:rPr lang="fr-CA" sz="1800" dirty="0"/>
              <a:t> </a:t>
            </a:r>
            <a:r>
              <a:rPr lang="fr-CA" sz="1800" dirty="0" err="1"/>
              <a:t>despite</a:t>
            </a:r>
            <a:r>
              <a:rPr lang="fr-CA" sz="1800" dirty="0"/>
              <a:t> </a:t>
            </a:r>
            <a:r>
              <a:rPr lang="fr-CA" sz="1800" dirty="0" err="1"/>
              <a:t>their</a:t>
            </a:r>
            <a:r>
              <a:rPr lang="fr-CA" sz="1800" dirty="0"/>
              <a:t> </a:t>
            </a:r>
            <a:r>
              <a:rPr lang="fr-CA" sz="1800" dirty="0" err="1"/>
              <a:t>natural</a:t>
            </a:r>
            <a:r>
              <a:rPr lang="fr-CA" sz="1800" dirty="0"/>
              <a:t> </a:t>
            </a:r>
            <a:r>
              <a:rPr lang="fr-CA" sz="1800" dirty="0" err="1"/>
              <a:t>simplicity</a:t>
            </a:r>
            <a:r>
              <a:rPr lang="fr-CA" sz="1800" dirty="0"/>
              <a:t> for us (e.g.: </a:t>
            </a:r>
            <a:r>
              <a:rPr lang="fr-CA" sz="1800" dirty="0" err="1"/>
              <a:t>recognizing</a:t>
            </a:r>
            <a:r>
              <a:rPr lang="fr-CA" sz="1800" dirty="0"/>
              <a:t> the </a:t>
            </a:r>
            <a:r>
              <a:rPr lang="fr-CA" sz="1800" dirty="0" err="1"/>
              <a:t>specific</a:t>
            </a:r>
            <a:r>
              <a:rPr lang="fr-CA" sz="1800" dirty="0"/>
              <a:t> </a:t>
            </a:r>
            <a:r>
              <a:rPr lang="fr-CA" sz="1800" dirty="0" err="1"/>
              <a:t>voice</a:t>
            </a:r>
            <a:r>
              <a:rPr lang="fr-CA" sz="1800" dirty="0"/>
              <a:t> of a </a:t>
            </a:r>
            <a:r>
              <a:rPr lang="fr-CA" sz="1800" dirty="0" err="1"/>
              <a:t>person</a:t>
            </a:r>
            <a:r>
              <a:rPr lang="fr-CA" sz="1800" dirty="0"/>
              <a:t>, </a:t>
            </a:r>
            <a:r>
              <a:rPr lang="fr-CA" sz="1800" dirty="0" err="1"/>
              <a:t>catching</a:t>
            </a:r>
            <a:r>
              <a:rPr lang="fr-CA" sz="1800" dirty="0"/>
              <a:t> an </a:t>
            </a:r>
            <a:r>
              <a:rPr lang="fr-CA" sz="1800" dirty="0" err="1"/>
              <a:t>egg</a:t>
            </a:r>
            <a:r>
              <a:rPr lang="fr-CA" sz="1800" dirty="0"/>
              <a:t> </a:t>
            </a:r>
            <a:r>
              <a:rPr lang="fr-CA" sz="1800" dirty="0" err="1"/>
              <a:t>without</a:t>
            </a:r>
            <a:r>
              <a:rPr lang="fr-CA" sz="1800" dirty="0"/>
              <a:t> </a:t>
            </a:r>
            <a:r>
              <a:rPr lang="fr-CA" sz="1800" dirty="0" err="1"/>
              <a:t>breaking</a:t>
            </a:r>
            <a:r>
              <a:rPr lang="fr-CA" sz="1800" dirty="0"/>
              <a:t> </a:t>
            </a:r>
            <a:r>
              <a:rPr lang="fr-CA" sz="1800" dirty="0" err="1"/>
              <a:t>it</a:t>
            </a:r>
            <a:r>
              <a:rPr lang="fr-CA" sz="1800" dirty="0"/>
              <a:t>, etc.)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088135" y="6272784"/>
            <a:ext cx="6767621" cy="365125"/>
          </a:xfrm>
        </p:spPr>
        <p:txBody>
          <a:bodyPr/>
          <a:lstStyle/>
          <a:p>
            <a:r>
              <a:rPr lang="fr-FR" dirty="0"/>
              <a:t>*</a:t>
            </a:r>
            <a:r>
              <a:rPr lang="fr-FR" dirty="0" err="1"/>
              <a:t>M.Minsky</a:t>
            </a:r>
            <a:r>
              <a:rPr lang="fr-FR" dirty="0"/>
              <a:t> and </a:t>
            </a:r>
            <a:r>
              <a:rPr lang="fr-FR" dirty="0" err="1"/>
              <a:t>S.Papert</a:t>
            </a:r>
            <a:r>
              <a:rPr lang="fr-FR" dirty="0"/>
              <a:t>: Perceptrons; An Introduction to </a:t>
            </a:r>
            <a:r>
              <a:rPr lang="fr-FR" dirty="0" err="1"/>
              <a:t>Computational</a:t>
            </a:r>
            <a:r>
              <a:rPr lang="fr-FR" dirty="0"/>
              <a:t> </a:t>
            </a:r>
            <a:r>
              <a:rPr lang="fr-FR" dirty="0" err="1"/>
              <a:t>Geometry</a:t>
            </a:r>
            <a:r>
              <a:rPr lang="fr-FR" dirty="0"/>
              <a:t>, MIT Press,1969.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9977968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Justification for Data </a:t>
            </a:r>
            <a:r>
              <a:rPr lang="fr-CA" dirty="0" err="1"/>
              <a:t>driven</a:t>
            </a:r>
            <a:r>
              <a:rPr lang="fr-CA" dirty="0"/>
              <a:t> AI?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fr-CA" sz="2000" dirty="0" err="1"/>
              <a:t>Some</a:t>
            </a:r>
            <a:r>
              <a:rPr lang="fr-CA" sz="2000" dirty="0"/>
              <a:t> </a:t>
            </a:r>
            <a:r>
              <a:rPr lang="fr-CA" sz="2000" dirty="0" err="1"/>
              <a:t>environments</a:t>
            </a:r>
            <a:r>
              <a:rPr lang="fr-CA" sz="2000" dirty="0"/>
              <a:t> </a:t>
            </a:r>
            <a:r>
              <a:rPr lang="fr-CA" sz="2000" b="1" dirty="0">
                <a:solidFill>
                  <a:schemeClr val="accent1"/>
                </a:solidFill>
              </a:rPr>
              <a:t>are </a:t>
            </a:r>
            <a:r>
              <a:rPr lang="fr-CA" sz="2000" b="1" dirty="0" err="1">
                <a:solidFill>
                  <a:schemeClr val="accent1"/>
                </a:solidFill>
              </a:rPr>
              <a:t>unknown</a:t>
            </a:r>
            <a:r>
              <a:rPr lang="fr-CA" sz="2000" b="1" dirty="0">
                <a:solidFill>
                  <a:schemeClr val="accent1"/>
                </a:solidFill>
              </a:rPr>
              <a:t> or </a:t>
            </a:r>
            <a:r>
              <a:rPr lang="fr-CA" sz="2000" b="1" dirty="0" err="1">
                <a:solidFill>
                  <a:schemeClr val="accent1"/>
                </a:solidFill>
              </a:rPr>
              <a:t>partially</a:t>
            </a:r>
            <a:r>
              <a:rPr lang="fr-CA" sz="2000" b="1" dirty="0">
                <a:solidFill>
                  <a:schemeClr val="accent1"/>
                </a:solidFill>
              </a:rPr>
              <a:t> </a:t>
            </a:r>
            <a:r>
              <a:rPr lang="fr-CA" sz="2000" b="1" dirty="0" err="1">
                <a:solidFill>
                  <a:schemeClr val="accent1"/>
                </a:solidFill>
              </a:rPr>
              <a:t>known</a:t>
            </a:r>
            <a:r>
              <a:rPr lang="fr-CA" sz="2000" b="1" dirty="0">
                <a:solidFill>
                  <a:schemeClr val="accent1"/>
                </a:solidFill>
              </a:rPr>
              <a:t> </a:t>
            </a:r>
          </a:p>
          <a:p>
            <a:pPr lvl="2"/>
            <a:r>
              <a:rPr lang="fr-CA" sz="1800" dirty="0"/>
              <a:t>A robot </a:t>
            </a:r>
            <a:r>
              <a:rPr lang="fr-CA" sz="1800" dirty="0" err="1"/>
              <a:t>exploring</a:t>
            </a:r>
            <a:r>
              <a:rPr lang="fr-CA" sz="1800" dirty="0"/>
              <a:t> a new building</a:t>
            </a:r>
          </a:p>
          <a:p>
            <a:pPr lvl="2"/>
            <a:r>
              <a:rPr lang="fr-CA" sz="1800" dirty="0"/>
              <a:t>An agent </a:t>
            </a:r>
            <a:r>
              <a:rPr lang="fr-CA" sz="1800" dirty="0" err="1"/>
              <a:t>playing</a:t>
            </a:r>
            <a:r>
              <a:rPr lang="fr-CA" sz="1800" dirty="0"/>
              <a:t> a </a:t>
            </a:r>
            <a:r>
              <a:rPr lang="fr-CA" sz="1800" dirty="0" err="1"/>
              <a:t>complex</a:t>
            </a:r>
            <a:r>
              <a:rPr lang="fr-CA" sz="1800" dirty="0"/>
              <a:t> </a:t>
            </a:r>
            <a:r>
              <a:rPr lang="fr-CA" sz="1800" dirty="0" err="1"/>
              <a:t>video</a:t>
            </a:r>
            <a:r>
              <a:rPr lang="fr-CA" sz="1800" dirty="0"/>
              <a:t> </a:t>
            </a:r>
            <a:r>
              <a:rPr lang="fr-CA" sz="1800" dirty="0" err="1"/>
              <a:t>game</a:t>
            </a:r>
            <a:endParaRPr lang="fr-CA" sz="1800" dirty="0"/>
          </a:p>
          <a:p>
            <a:pPr lvl="2"/>
            <a:endParaRPr lang="fr-CA" dirty="0"/>
          </a:p>
          <a:p>
            <a:pPr lvl="1"/>
            <a:r>
              <a:rPr lang="fr-CA" sz="2000" dirty="0" err="1"/>
              <a:t>We</a:t>
            </a:r>
            <a:r>
              <a:rPr lang="fr-CA" sz="2000" dirty="0"/>
              <a:t> </a:t>
            </a:r>
            <a:r>
              <a:rPr lang="fr-CA" sz="2000" dirty="0" err="1"/>
              <a:t>sometime</a:t>
            </a:r>
            <a:r>
              <a:rPr lang="fr-CA" sz="2000" dirty="0"/>
              <a:t> </a:t>
            </a:r>
            <a:r>
              <a:rPr lang="fr-CA" sz="2000" dirty="0" err="1"/>
              <a:t>want</a:t>
            </a:r>
            <a:r>
              <a:rPr lang="fr-CA" sz="2000" dirty="0"/>
              <a:t> </a:t>
            </a:r>
            <a:r>
              <a:rPr lang="fr-CA" sz="2000" dirty="0" err="1"/>
              <a:t>our</a:t>
            </a:r>
            <a:r>
              <a:rPr lang="fr-CA" sz="2000" dirty="0"/>
              <a:t> program to change, </a:t>
            </a:r>
            <a:r>
              <a:rPr lang="fr-CA" sz="2000" dirty="0" err="1"/>
              <a:t>improve</a:t>
            </a:r>
            <a:r>
              <a:rPr lang="fr-CA" sz="2000" dirty="0"/>
              <a:t>, or </a:t>
            </a:r>
            <a:r>
              <a:rPr lang="fr-CA" sz="2000" dirty="0" err="1"/>
              <a:t>adapt</a:t>
            </a:r>
            <a:r>
              <a:rPr lang="fr-CA" sz="2000" dirty="0"/>
              <a:t> over time</a:t>
            </a:r>
          </a:p>
          <a:p>
            <a:pPr lvl="2"/>
            <a:r>
              <a:rPr lang="fr-CA" sz="1800" dirty="0"/>
              <a:t>An agent </a:t>
            </a:r>
            <a:r>
              <a:rPr lang="fr-CA" sz="1800" dirty="0" err="1"/>
              <a:t>playing</a:t>
            </a:r>
            <a:r>
              <a:rPr lang="fr-CA" sz="1800" dirty="0"/>
              <a:t> a multiplayer </a:t>
            </a:r>
            <a:r>
              <a:rPr lang="fr-CA" sz="1800" dirty="0" err="1"/>
              <a:t>game</a:t>
            </a:r>
            <a:r>
              <a:rPr lang="fr-CA" sz="1800" dirty="0"/>
              <a:t> online</a:t>
            </a:r>
          </a:p>
          <a:p>
            <a:pPr lvl="2"/>
            <a:r>
              <a:rPr lang="fr-CA" sz="1800" dirty="0"/>
              <a:t>A system monitoring and </a:t>
            </a:r>
            <a:r>
              <a:rPr lang="fr-CA" sz="1800" dirty="0" err="1"/>
              <a:t>predicting</a:t>
            </a:r>
            <a:r>
              <a:rPr lang="fr-CA" sz="1800" dirty="0"/>
              <a:t> the stocks </a:t>
            </a:r>
            <a:r>
              <a:rPr lang="fr-CA" sz="1800" dirty="0" err="1"/>
              <a:t>market</a:t>
            </a:r>
            <a:r>
              <a:rPr lang="fr-CA" sz="1800" dirty="0"/>
              <a:t> (non </a:t>
            </a:r>
            <a:r>
              <a:rPr lang="fr-CA" sz="1800" dirty="0" err="1"/>
              <a:t>stationary</a:t>
            </a:r>
            <a:r>
              <a:rPr lang="fr-CA" sz="1800" dirty="0"/>
              <a:t> time-</a:t>
            </a:r>
            <a:r>
              <a:rPr lang="fr-CA" sz="1800" dirty="0" err="1"/>
              <a:t>series</a:t>
            </a:r>
            <a:r>
              <a:rPr lang="fr-CA" sz="1800" dirty="0"/>
              <a:t>)</a:t>
            </a:r>
          </a:p>
          <a:p>
            <a:pPr lvl="2"/>
            <a:endParaRPr lang="fr-CA" dirty="0"/>
          </a:p>
          <a:p>
            <a:r>
              <a:rPr lang="fr-CA" dirty="0" err="1"/>
              <a:t>Basically</a:t>
            </a:r>
            <a:r>
              <a:rPr lang="fr-CA" dirty="0"/>
              <a:t>, data-</a:t>
            </a:r>
            <a:r>
              <a:rPr lang="fr-CA" dirty="0" err="1"/>
              <a:t>driven</a:t>
            </a:r>
            <a:r>
              <a:rPr lang="fr-CA" dirty="0"/>
              <a:t>, </a:t>
            </a:r>
            <a:r>
              <a:rPr lang="fr-CA" dirty="0" err="1"/>
              <a:t>through</a:t>
            </a:r>
            <a:r>
              <a:rPr lang="fr-CA" dirty="0"/>
              <a:t> machine </a:t>
            </a:r>
            <a:r>
              <a:rPr lang="fr-CA" dirty="0" err="1"/>
              <a:t>learning</a:t>
            </a:r>
            <a:r>
              <a:rPr lang="fr-CA" dirty="0"/>
              <a:t> enable the </a:t>
            </a:r>
            <a:r>
              <a:rPr lang="fr-CA" dirty="0" err="1"/>
              <a:t>programming</a:t>
            </a:r>
            <a:r>
              <a:rPr lang="fr-CA" dirty="0"/>
              <a:t> to change and </a:t>
            </a:r>
            <a:r>
              <a:rPr lang="fr-CA" dirty="0" err="1"/>
              <a:t>adapt</a:t>
            </a:r>
            <a:r>
              <a:rPr lang="fr-CA" dirty="0"/>
              <a:t>, </a:t>
            </a:r>
            <a:r>
              <a:rPr lang="fr-CA" dirty="0" err="1"/>
              <a:t>yet</a:t>
            </a:r>
            <a:r>
              <a:rPr lang="fr-CA" dirty="0"/>
              <a:t> </a:t>
            </a:r>
            <a:r>
              <a:rPr lang="fr-CA" dirty="0" err="1"/>
              <a:t>without</a:t>
            </a:r>
            <a:r>
              <a:rPr lang="fr-CA" dirty="0"/>
              <a:t> </a:t>
            </a:r>
            <a:r>
              <a:rPr lang="fr-CA" dirty="0" err="1"/>
              <a:t>requiring</a:t>
            </a:r>
            <a:r>
              <a:rPr lang="fr-CA" dirty="0"/>
              <a:t> a massive expertise </a:t>
            </a:r>
            <a:r>
              <a:rPr lang="fr-CA" dirty="0" err="1"/>
              <a:t>such</a:t>
            </a:r>
            <a:r>
              <a:rPr lang="fr-CA" dirty="0"/>
              <a:t> as in </a:t>
            </a:r>
            <a:r>
              <a:rPr lang="fr-CA" dirty="0" err="1"/>
              <a:t>knowledge</a:t>
            </a:r>
            <a:r>
              <a:rPr lang="fr-CA" dirty="0"/>
              <a:t> </a:t>
            </a:r>
            <a:r>
              <a:rPr lang="fr-CA" dirty="0" err="1"/>
              <a:t>driven</a:t>
            </a:r>
            <a:r>
              <a:rPr lang="fr-CA" dirty="0"/>
              <a:t> AI!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36764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Comparison</a:t>
            </a:r>
            <a:r>
              <a:rPr lang="fr-CA" dirty="0"/>
              <a:t> of AI </a:t>
            </a:r>
            <a:r>
              <a:rPr lang="fr-CA" dirty="0" err="1"/>
              <a:t>approaches</a:t>
            </a:r>
            <a:endParaRPr lang="fr-FR" dirty="0"/>
          </a:p>
        </p:txBody>
      </p:sp>
      <p:graphicFrame>
        <p:nvGraphicFramePr>
          <p:cNvPr id="7" name="Espace réservé du contenu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5329869"/>
              </p:ext>
            </p:extLst>
          </p:nvPr>
        </p:nvGraphicFramePr>
        <p:xfrm>
          <a:off x="3648736" y="1520297"/>
          <a:ext cx="4894529" cy="225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24</a:t>
            </a:fld>
            <a:endParaRPr lang="fr-FR"/>
          </a:p>
        </p:txBody>
      </p:sp>
      <p:graphicFrame>
        <p:nvGraphicFramePr>
          <p:cNvPr id="8" name="Espace réservé du contenu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610757"/>
              </p:ext>
            </p:extLst>
          </p:nvPr>
        </p:nvGraphicFramePr>
        <p:xfrm>
          <a:off x="2911680" y="2711171"/>
          <a:ext cx="6394010" cy="22519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Espace réservé du contenu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76543984"/>
              </p:ext>
            </p:extLst>
          </p:nvPr>
        </p:nvGraphicFramePr>
        <p:xfrm>
          <a:off x="2249666" y="4029457"/>
          <a:ext cx="9701541" cy="25015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ZoneTexte 9"/>
          <p:cNvSpPr txBox="1"/>
          <p:nvPr/>
        </p:nvSpPr>
        <p:spPr>
          <a:xfrm>
            <a:off x="2153900" y="2323093"/>
            <a:ext cx="1342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Rules </a:t>
            </a:r>
            <a:r>
              <a:rPr lang="fr-CA" dirty="0" err="1"/>
              <a:t>based</a:t>
            </a:r>
            <a:r>
              <a:rPr lang="fr-CA" dirty="0"/>
              <a:t> AI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373321" y="3660125"/>
            <a:ext cx="132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Classic</a:t>
            </a:r>
            <a:r>
              <a:rPr lang="fr-CA" dirty="0"/>
              <a:t> ML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320852" y="5104867"/>
            <a:ext cx="1776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 err="1"/>
              <a:t>Deep</a:t>
            </a:r>
            <a:r>
              <a:rPr lang="fr-CA" dirty="0"/>
              <a:t> Learning</a:t>
            </a:r>
            <a:endParaRPr lang="fr-F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2C3BB-3E56-E379-DFCB-5D7DD9E9FB1A}"/>
              </a:ext>
            </a:extLst>
          </p:cNvPr>
          <p:cNvSpPr/>
          <p:nvPr/>
        </p:nvSpPr>
        <p:spPr>
          <a:xfrm>
            <a:off x="10235218" y="1266342"/>
            <a:ext cx="1328658" cy="70391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dirty="0" err="1"/>
              <a:t>Coded</a:t>
            </a:r>
            <a:r>
              <a:rPr lang="fr-CA" dirty="0"/>
              <a:t> </a:t>
            </a:r>
            <a:r>
              <a:rPr lang="fr-CA" dirty="0" err="1"/>
              <a:t>manually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40680283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16DBFAD4-B5FC-442B-A283-381B01B19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B649DC7-8769-4383-A6F2-8F366BA7A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C67FD53-2686-4E0E-BA49-976F78F9A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</p:grp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8AFD15B-CF29-4306-884F-47675092F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9DEF03A-0BC6-E52E-6B1E-72FD1FC63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7544" y="1382165"/>
            <a:ext cx="4869179" cy="1517984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400" dirty="0"/>
              <a:t>Business intelligence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6349AB3-1BD3-41E1-8979-1DBDCB5CDC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9866" y="401980"/>
            <a:ext cx="6115733" cy="6456021"/>
          </a:xfrm>
          <a:custGeom>
            <a:avLst/>
            <a:gdLst>
              <a:gd name="connsiteX0" fmla="*/ 2259477 w 6115733"/>
              <a:gd name="connsiteY0" fmla="*/ 433395 h 6456021"/>
              <a:gd name="connsiteX1" fmla="*/ 5681904 w 6115733"/>
              <a:gd name="connsiteY1" fmla="*/ 3852396 h 6456021"/>
              <a:gd name="connsiteX2" fmla="*/ 4679499 w 6115733"/>
              <a:gd name="connsiteY2" fmla="*/ 6269995 h 6456021"/>
              <a:gd name="connsiteX3" fmla="*/ 4474613 w 6115733"/>
              <a:gd name="connsiteY3" fmla="*/ 6456021 h 6456021"/>
              <a:gd name="connsiteX4" fmla="*/ 44341 w 6115733"/>
              <a:gd name="connsiteY4" fmla="*/ 6456021 h 6456021"/>
              <a:gd name="connsiteX5" fmla="*/ 0 w 6115733"/>
              <a:gd name="connsiteY5" fmla="*/ 6415762 h 6456021"/>
              <a:gd name="connsiteX6" fmla="*/ 0 w 6115733"/>
              <a:gd name="connsiteY6" fmla="*/ 1289029 h 6456021"/>
              <a:gd name="connsiteX7" fmla="*/ 82495 w 6115733"/>
              <a:gd name="connsiteY7" fmla="*/ 1214128 h 6456021"/>
              <a:gd name="connsiteX8" fmla="*/ 2259477 w 6115733"/>
              <a:gd name="connsiteY8" fmla="*/ 433395 h 6456021"/>
              <a:gd name="connsiteX9" fmla="*/ 2259477 w 6115733"/>
              <a:gd name="connsiteY9" fmla="*/ 0 h 6456021"/>
              <a:gd name="connsiteX10" fmla="*/ 6115733 w 6115733"/>
              <a:gd name="connsiteY10" fmla="*/ 3852396 h 6456021"/>
              <a:gd name="connsiteX11" fmla="*/ 5235152 w 6115733"/>
              <a:gd name="connsiteY11" fmla="*/ 6302877 h 6456021"/>
              <a:gd name="connsiteX12" fmla="*/ 5095826 w 6115733"/>
              <a:gd name="connsiteY12" fmla="*/ 6456021 h 6456021"/>
              <a:gd name="connsiteX13" fmla="*/ 4617788 w 6115733"/>
              <a:gd name="connsiteY13" fmla="*/ 6456021 h 6456021"/>
              <a:gd name="connsiteX14" fmla="*/ 4747668 w 6115733"/>
              <a:gd name="connsiteY14" fmla="*/ 6338096 h 6456021"/>
              <a:gd name="connsiteX15" fmla="*/ 5778311 w 6115733"/>
              <a:gd name="connsiteY15" fmla="*/ 3852396 h 6456021"/>
              <a:gd name="connsiteX16" fmla="*/ 2259477 w 6115733"/>
              <a:gd name="connsiteY16" fmla="*/ 337085 h 6456021"/>
              <a:gd name="connsiteX17" fmla="*/ 21172 w 6115733"/>
              <a:gd name="connsiteY17" fmla="*/ 1139811 h 6456021"/>
              <a:gd name="connsiteX18" fmla="*/ 0 w 6115733"/>
              <a:gd name="connsiteY18" fmla="*/ 1159034 h 6456021"/>
              <a:gd name="connsiteX19" fmla="*/ 0 w 6115733"/>
              <a:gd name="connsiteY19" fmla="*/ 735177 h 6456021"/>
              <a:gd name="connsiteX20" fmla="*/ 103407 w 6115733"/>
              <a:gd name="connsiteY20" fmla="*/ 657929 h 6456021"/>
              <a:gd name="connsiteX21" fmla="*/ 2259477 w 6115733"/>
              <a:gd name="connsiteY21" fmla="*/ 0 h 6456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  <a:blipFill dpi="0" rotWithShape="1">
            <a:blip r:embed="rId5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pic>
        <p:nvPicPr>
          <p:cNvPr id="10" name="Content Placeholder 9" descr="A person sitting at a computer&#10;&#10;Description automatically generated">
            <a:extLst>
              <a:ext uri="{FF2B5EF4-FFF2-40B4-BE49-F238E27FC236}">
                <a16:creationId xmlns:a16="http://schemas.microsoft.com/office/drawing/2014/main" id="{3B51213C-829B-AE92-288F-07B2C0730E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1"/>
          <a:stretch/>
        </p:blipFill>
        <p:spPr>
          <a:xfrm>
            <a:off x="-9866" y="401980"/>
            <a:ext cx="6115733" cy="6456021"/>
          </a:xfrm>
          <a:custGeom>
            <a:avLst/>
            <a:gdLst/>
            <a:ahLst/>
            <a:cxnLst/>
            <a:rect l="l" t="t" r="r" b="b"/>
            <a:pathLst>
              <a:path w="6115733" h="6456021">
                <a:moveTo>
                  <a:pt x="2259477" y="433395"/>
                </a:moveTo>
                <a:cubicBezTo>
                  <a:pt x="4149632" y="433395"/>
                  <a:pt x="5681904" y="1964133"/>
                  <a:pt x="5681904" y="3852396"/>
                </a:cubicBezTo>
                <a:cubicBezTo>
                  <a:pt x="5681904" y="4796527"/>
                  <a:pt x="5298836" y="5651278"/>
                  <a:pt x="4679499" y="6269995"/>
                </a:cubicBezTo>
                <a:lnTo>
                  <a:pt x="4474613" y="6456021"/>
                </a:lnTo>
                <a:lnTo>
                  <a:pt x="44341" y="6456021"/>
                </a:lnTo>
                <a:lnTo>
                  <a:pt x="0" y="6415762"/>
                </a:lnTo>
                <a:lnTo>
                  <a:pt x="0" y="1289029"/>
                </a:lnTo>
                <a:lnTo>
                  <a:pt x="82495" y="1214128"/>
                </a:lnTo>
                <a:cubicBezTo>
                  <a:pt x="674092" y="726388"/>
                  <a:pt x="1432534" y="433395"/>
                  <a:pt x="2259477" y="433395"/>
                </a:cubicBezTo>
                <a:close/>
                <a:moveTo>
                  <a:pt x="2259477" y="0"/>
                </a:moveTo>
                <a:cubicBezTo>
                  <a:pt x="4389229" y="0"/>
                  <a:pt x="6115733" y="1724776"/>
                  <a:pt x="6115733" y="3852396"/>
                </a:cubicBezTo>
                <a:cubicBezTo>
                  <a:pt x="6115733" y="4783230"/>
                  <a:pt x="5785270" y="5636956"/>
                  <a:pt x="5235152" y="6302877"/>
                </a:cubicBezTo>
                <a:lnTo>
                  <a:pt x="5095826" y="6456021"/>
                </a:lnTo>
                <a:lnTo>
                  <a:pt x="4617788" y="6456021"/>
                </a:lnTo>
                <a:lnTo>
                  <a:pt x="4747668" y="6338096"/>
                </a:lnTo>
                <a:cubicBezTo>
                  <a:pt x="5384452" y="5701950"/>
                  <a:pt x="5778311" y="4823122"/>
                  <a:pt x="5778311" y="3852396"/>
                </a:cubicBezTo>
                <a:cubicBezTo>
                  <a:pt x="5778311" y="1910944"/>
                  <a:pt x="4202875" y="337085"/>
                  <a:pt x="2259477" y="337085"/>
                </a:cubicBezTo>
                <a:cubicBezTo>
                  <a:pt x="1409240" y="337085"/>
                  <a:pt x="629434" y="638331"/>
                  <a:pt x="21172" y="1139811"/>
                </a:cubicBezTo>
                <a:lnTo>
                  <a:pt x="0" y="1159034"/>
                </a:lnTo>
                <a:lnTo>
                  <a:pt x="0" y="735177"/>
                </a:lnTo>
                <a:lnTo>
                  <a:pt x="103407" y="657929"/>
                </a:lnTo>
                <a:cubicBezTo>
                  <a:pt x="718869" y="242547"/>
                  <a:pt x="1460820" y="0"/>
                  <a:pt x="2259477" y="0"/>
                </a:cubicBezTo>
                <a:close/>
              </a:path>
            </a:pathLst>
          </a:cu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11DBD53-CEC7-4C4B-8E40-AE2E824CD1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87545" y="3007389"/>
            <a:ext cx="4869179" cy="306586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This course also focus towards business intelligence (hereafter BI)</a:t>
            </a: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BI is primarily concerned with the transformation of raw data into meaningful and actionable insights for business purposes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It includes data analysis, data visualization, and reporting</a:t>
            </a:r>
          </a:p>
          <a:p>
            <a:pPr lvl="1" indent="-182880">
              <a:buFont typeface="Wingdings" pitchFamily="2" charset="2"/>
              <a:buChar char="§"/>
            </a:pPr>
            <a:r>
              <a:rPr lang="en-US" sz="1600" dirty="0">
                <a:solidFill>
                  <a:srgbClr val="000000"/>
                </a:solidFill>
              </a:rPr>
              <a:t>But of course, data mining and more generally </a:t>
            </a:r>
            <a:r>
              <a:rPr lang="en-US" sz="1600" i="1" dirty="0">
                <a:solidFill>
                  <a:srgbClr val="000000"/>
                </a:solidFill>
              </a:rPr>
              <a:t>machine learning</a:t>
            </a:r>
            <a:endParaRPr lang="en-US" sz="1600" dirty="0">
              <a:solidFill>
                <a:srgbClr val="000000"/>
              </a:solidFill>
            </a:endParaRPr>
          </a:p>
          <a:p>
            <a:pPr indent="-182880">
              <a:lnSpc>
                <a:spcPct val="9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</a:rPr>
              <a:t>This goes right into the heart of what we’re studying together!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10AA0E-BBFC-D751-B7C0-5C64D8F00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587544" y="6252323"/>
            <a:ext cx="4589972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 kern="1200">
              <a:solidFill>
                <a:srgbClr val="7F7F7F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CA915D-BDF0-41F8-B00E-FB186EFF7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17AAC03-BF64-4E67-9032-3BD0249980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1A131397-5A45-4344-9983-5E400A3EA5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/>
            <a:lstStyle/>
            <a:p>
              <a:endParaRPr lang="fr-CA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27DC4-13C7-BF67-467F-54ACE5B2D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2782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C04BA62-BB1D-3C68-1421-12AD15E63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BI and 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7CD19CF-C8F9-1E3B-DDA2-DF52E108A1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7" y="2121408"/>
            <a:ext cx="10125238" cy="4050792"/>
          </a:xfrm>
        </p:spPr>
        <p:txBody>
          <a:bodyPr/>
          <a:lstStyle/>
          <a:p>
            <a:r>
              <a:rPr lang="en-US" dirty="0"/>
              <a:t>BI and ML are closely related yet distinct fields that increasingly intersect in modern business applications</a:t>
            </a:r>
          </a:p>
          <a:p>
            <a:pPr lvl="1"/>
            <a:r>
              <a:rPr lang="en-US" dirty="0"/>
              <a:t>They both existed as separated entity for some time</a:t>
            </a:r>
          </a:p>
          <a:p>
            <a:pPr lvl="1"/>
            <a:r>
              <a:rPr lang="en-US" dirty="0"/>
              <a:t>One was for improvement of business, the other for scientific purposes</a:t>
            </a:r>
          </a:p>
          <a:p>
            <a:r>
              <a:rPr lang="en-US" dirty="0"/>
              <a:t>Now, ML aids BI by processing vast amounts of data more quickly than humans could, thereby generating actionable insights with greater efficiency</a:t>
            </a:r>
          </a:p>
          <a:p>
            <a:r>
              <a:rPr lang="en-US" dirty="0"/>
              <a:t>Common examples of use are:</a:t>
            </a:r>
          </a:p>
          <a:p>
            <a:pPr lvl="1"/>
            <a:r>
              <a:rPr lang="en-US" dirty="0"/>
              <a:t>Predictive models to forecast future trends in the business (e.g.: demand and sales, creditworthiness, marketing, etc.)</a:t>
            </a:r>
          </a:p>
          <a:p>
            <a:pPr lvl="1"/>
            <a:r>
              <a:rPr lang="en-US" dirty="0"/>
              <a:t>Fraud detection and prevention in finance (e.g.: abnormal user behavior, risk scoring, etc.)</a:t>
            </a:r>
          </a:p>
          <a:p>
            <a:pPr lvl="1"/>
            <a:r>
              <a:rPr lang="fr-CA" dirty="0" err="1"/>
              <a:t>Enhanced</a:t>
            </a:r>
            <a:r>
              <a:rPr lang="fr-CA" dirty="0"/>
              <a:t> </a:t>
            </a:r>
            <a:r>
              <a:rPr lang="fr-CA" dirty="0" err="1"/>
              <a:t>customer</a:t>
            </a:r>
            <a:r>
              <a:rPr lang="fr-CA" dirty="0"/>
              <a:t> </a:t>
            </a:r>
            <a:r>
              <a:rPr lang="fr-CA" dirty="0" err="1"/>
              <a:t>experience</a:t>
            </a:r>
            <a:r>
              <a:rPr lang="fr-CA" dirty="0"/>
              <a:t> (e.g.: Q&amp;A </a:t>
            </a:r>
            <a:r>
              <a:rPr lang="fr-CA" dirty="0" err="1"/>
              <a:t>chatbots</a:t>
            </a:r>
            <a:r>
              <a:rPr lang="fr-CA" dirty="0"/>
              <a:t>, </a:t>
            </a:r>
            <a:r>
              <a:rPr lang="fr-CA" dirty="0" err="1"/>
              <a:t>personalized</a:t>
            </a:r>
            <a:r>
              <a:rPr lang="fr-CA" dirty="0"/>
              <a:t> suggestions, etc.)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27D861-3072-D4B8-DA05-9D0955BBE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CA84E-7957-5C09-9768-40CBCD987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980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fr-CA" dirty="0"/>
              <a:t>Main </a:t>
            </a:r>
            <a:r>
              <a:rPr lang="fr-CA" dirty="0" err="1"/>
              <a:t>references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Russell S., </a:t>
            </a:r>
            <a:r>
              <a:rPr lang="en-US" dirty="0" err="1"/>
              <a:t>Norvig</a:t>
            </a:r>
            <a:r>
              <a:rPr lang="en-US" dirty="0"/>
              <a:t> P., </a:t>
            </a:r>
            <a:r>
              <a:rPr lang="en-US" i="1" dirty="0"/>
              <a:t>Artificial Intelligence: A Modern Approach</a:t>
            </a:r>
            <a:r>
              <a:rPr lang="en-US" dirty="0"/>
              <a:t>. </a:t>
            </a:r>
            <a:r>
              <a:rPr lang="en-CA" dirty="0"/>
              <a:t>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Aggarwal, C. C., Neural networks and deep learning. Springer, 2023.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dirty="0" err="1"/>
              <a:t>Goodfellow</a:t>
            </a:r>
            <a:r>
              <a:rPr lang="en-CA" dirty="0"/>
              <a:t> I., </a:t>
            </a:r>
            <a:r>
              <a:rPr lang="en-CA" dirty="0" err="1"/>
              <a:t>Bengio</a:t>
            </a:r>
            <a:r>
              <a:rPr lang="en-CA" dirty="0"/>
              <a:t> Y., </a:t>
            </a:r>
            <a:r>
              <a:rPr lang="en-CA" i="1" dirty="0"/>
              <a:t>Deep Learning</a:t>
            </a:r>
            <a:r>
              <a:rPr lang="en-CA" dirty="0"/>
              <a:t>. The MIT Press, 2016.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Raschka</a:t>
            </a:r>
            <a:r>
              <a:rPr lang="en-US" dirty="0"/>
              <a:t> S., </a:t>
            </a:r>
            <a:r>
              <a:rPr lang="en-US" i="1" dirty="0"/>
              <a:t>Python Machine Learning</a:t>
            </a:r>
            <a:r>
              <a:rPr lang="en-US" dirty="0"/>
              <a:t>, </a:t>
            </a:r>
            <a:r>
              <a:rPr lang="en-US" dirty="0" err="1"/>
              <a:t>Packt</a:t>
            </a:r>
            <a:r>
              <a:rPr lang="en-US" dirty="0"/>
              <a:t> Publishing, 2015.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Sutton R.S., </a:t>
            </a:r>
            <a:r>
              <a:rPr lang="en-US" dirty="0" err="1"/>
              <a:t>Barto</a:t>
            </a:r>
            <a:r>
              <a:rPr lang="en-US" dirty="0"/>
              <a:t> A.G., </a:t>
            </a:r>
            <a:r>
              <a:rPr lang="en-US" i="1" dirty="0"/>
              <a:t>Reinforcement Learning: An Introduction</a:t>
            </a:r>
            <a:r>
              <a:rPr lang="en-US" dirty="0"/>
              <a:t>, A Bradford Book, 2021.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Witten I.H., Frank E., Hall M.A., Pal C. </a:t>
            </a:r>
            <a:r>
              <a:rPr lang="en-US" i="1" dirty="0"/>
              <a:t>Data Mining: Practical Machine Learning Tools and Techniques</a:t>
            </a:r>
            <a:r>
              <a:rPr lang="en-US" dirty="0"/>
              <a:t>, Morgan Kaufmann, 2016.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215778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5082F-99B6-220E-4D82-332063A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Course </a:t>
            </a:r>
            <a:r>
              <a:rPr lang="fr-CA" dirty="0" err="1"/>
              <a:t>summary</a:t>
            </a:r>
            <a:endParaRPr lang="fr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08EB0-2744-0181-2033-D0FB07F31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A" dirty="0" err="1"/>
              <a:t>What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useful</a:t>
            </a:r>
            <a:r>
              <a:rPr lang="fr-CA" dirty="0"/>
              <a:t> to know to follow </a:t>
            </a:r>
            <a:r>
              <a:rPr lang="fr-CA" dirty="0" err="1"/>
              <a:t>this</a:t>
            </a:r>
            <a:r>
              <a:rPr lang="fr-CA" dirty="0"/>
              <a:t> class?</a:t>
            </a:r>
          </a:p>
          <a:p>
            <a:pPr lvl="1"/>
            <a:r>
              <a:rPr lang="fr-CA" dirty="0"/>
              <a:t>A bit of </a:t>
            </a:r>
            <a:r>
              <a:rPr lang="fr-CA" dirty="0" err="1"/>
              <a:t>programming</a:t>
            </a:r>
            <a:r>
              <a:rPr lang="fr-CA" dirty="0"/>
              <a:t>, </a:t>
            </a:r>
            <a:r>
              <a:rPr lang="fr-CA" dirty="0" err="1"/>
              <a:t>especially</a:t>
            </a:r>
            <a:r>
              <a:rPr lang="fr-CA" dirty="0"/>
              <a:t> in Python </a:t>
            </a:r>
            <a:r>
              <a:rPr lang="fr-CA" dirty="0" err="1"/>
              <a:t>with</a:t>
            </a:r>
            <a:r>
              <a:rPr lang="fr-CA" dirty="0"/>
              <a:t> the main </a:t>
            </a:r>
            <a:r>
              <a:rPr lang="fr-CA" dirty="0" err="1"/>
              <a:t>libraries</a:t>
            </a:r>
            <a:r>
              <a:rPr lang="fr-CA" dirty="0"/>
              <a:t> (Panda, </a:t>
            </a:r>
            <a:r>
              <a:rPr lang="fr-CA" dirty="0" err="1"/>
              <a:t>Numpy</a:t>
            </a:r>
            <a:r>
              <a:rPr lang="fr-CA" dirty="0"/>
              <a:t>, etc.)</a:t>
            </a:r>
          </a:p>
          <a:p>
            <a:pPr lvl="1"/>
            <a:r>
              <a:rPr lang="fr-CA" dirty="0"/>
              <a:t>Basic </a:t>
            </a:r>
            <a:r>
              <a:rPr lang="fr-CA" dirty="0" err="1"/>
              <a:t>mathematic</a:t>
            </a:r>
            <a:r>
              <a:rPr lang="fr-CA" dirty="0"/>
              <a:t>, </a:t>
            </a:r>
            <a:r>
              <a:rPr lang="fr-CA" dirty="0" err="1"/>
              <a:t>we’ll</a:t>
            </a:r>
            <a:r>
              <a:rPr lang="fr-CA" dirty="0"/>
              <a:t> </a:t>
            </a:r>
            <a:r>
              <a:rPr lang="fr-CA" dirty="0" err="1"/>
              <a:t>discuss</a:t>
            </a:r>
            <a:r>
              <a:rPr lang="fr-CA" dirty="0"/>
              <a:t> </a:t>
            </a:r>
            <a:r>
              <a:rPr lang="fr-CA" dirty="0" err="1"/>
              <a:t>differentials</a:t>
            </a:r>
            <a:r>
              <a:rPr lang="fr-CA" dirty="0"/>
              <a:t>, </a:t>
            </a:r>
            <a:r>
              <a:rPr lang="fr-CA" dirty="0" err="1"/>
              <a:t>statistics</a:t>
            </a:r>
            <a:r>
              <a:rPr lang="fr-CA" dirty="0"/>
              <a:t>, and </a:t>
            </a:r>
            <a:r>
              <a:rPr lang="fr-CA" dirty="0" err="1"/>
              <a:t>computational</a:t>
            </a:r>
            <a:r>
              <a:rPr lang="fr-CA" dirty="0"/>
              <a:t> </a:t>
            </a:r>
            <a:r>
              <a:rPr lang="fr-CA" dirty="0" err="1"/>
              <a:t>complexity</a:t>
            </a:r>
            <a:endParaRPr lang="fr-CA" dirty="0"/>
          </a:p>
          <a:p>
            <a:pPr lvl="1"/>
            <a:r>
              <a:rPr lang="fr-CA" dirty="0"/>
              <a:t>(</a:t>
            </a:r>
            <a:r>
              <a:rPr lang="fr-CA" dirty="0" err="1"/>
              <a:t>Optional</a:t>
            </a:r>
            <a:r>
              <a:rPr lang="fr-CA" dirty="0"/>
              <a:t>) </a:t>
            </a:r>
            <a:r>
              <a:rPr lang="fr-CA" dirty="0" err="1"/>
              <a:t>Some</a:t>
            </a:r>
            <a:r>
              <a:rPr lang="fr-CA" dirty="0"/>
              <a:t> culture of </a:t>
            </a:r>
            <a:r>
              <a:rPr lang="fr-CA" dirty="0" err="1"/>
              <a:t>artificial</a:t>
            </a:r>
            <a:r>
              <a:rPr lang="fr-CA" dirty="0"/>
              <a:t> intelligence as a </a:t>
            </a:r>
            <a:r>
              <a:rPr lang="fr-CA" dirty="0" err="1"/>
              <a:t>field</a:t>
            </a:r>
            <a:endParaRPr lang="fr-CA" dirty="0"/>
          </a:p>
          <a:p>
            <a:pPr marL="365760" lvl="1" indent="0">
              <a:buNone/>
            </a:pPr>
            <a:endParaRPr lang="fr-CA" dirty="0"/>
          </a:p>
          <a:p>
            <a:r>
              <a:rPr lang="fr-CA" dirty="0" err="1"/>
              <a:t>Advices</a:t>
            </a:r>
            <a:r>
              <a:rPr lang="fr-CA" dirty="0"/>
              <a:t> to </a:t>
            </a:r>
            <a:r>
              <a:rPr lang="fr-CA" dirty="0" err="1"/>
              <a:t>succeed</a:t>
            </a:r>
            <a:r>
              <a:rPr lang="fr-CA" dirty="0"/>
              <a:t> in </a:t>
            </a:r>
            <a:r>
              <a:rPr lang="fr-CA" dirty="0" err="1"/>
              <a:t>this</a:t>
            </a:r>
            <a:r>
              <a:rPr lang="fr-CA" dirty="0"/>
              <a:t> class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CA" dirty="0" err="1"/>
              <a:t>Take</a:t>
            </a:r>
            <a:r>
              <a:rPr lang="fr-CA" dirty="0"/>
              <a:t> note </a:t>
            </a:r>
            <a:r>
              <a:rPr lang="fr-CA" dirty="0" err="1"/>
              <a:t>during</a:t>
            </a:r>
            <a:r>
              <a:rPr lang="fr-CA" dirty="0"/>
              <a:t> the class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CA" dirty="0"/>
              <a:t>Do not </a:t>
            </a:r>
            <a:r>
              <a:rPr lang="fr-CA" dirty="0" err="1"/>
              <a:t>delay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</a:t>
            </a:r>
            <a:r>
              <a:rPr lang="fr-CA" dirty="0" err="1"/>
              <a:t>understanding</a:t>
            </a:r>
            <a:r>
              <a:rPr lang="fr-CA" dirty="0"/>
              <a:t>; </a:t>
            </a:r>
            <a:r>
              <a:rPr lang="fr-CA" dirty="0" err="1"/>
              <a:t>ask</a:t>
            </a:r>
            <a:r>
              <a:rPr lang="fr-CA" dirty="0"/>
              <a:t> questions!</a:t>
            </a:r>
          </a:p>
          <a:p>
            <a:pPr marL="731520" lvl="1" indent="-457200">
              <a:buFont typeface="+mj-lt"/>
              <a:buAutoNum type="arabicPeriod"/>
            </a:pPr>
            <a:r>
              <a:rPr lang="fr-CA" dirty="0"/>
              <a:t>Do not </a:t>
            </a:r>
            <a:r>
              <a:rPr lang="fr-CA" dirty="0" err="1"/>
              <a:t>hesitate</a:t>
            </a:r>
            <a:r>
              <a:rPr lang="fr-CA" dirty="0"/>
              <a:t> to look online for alternative </a:t>
            </a:r>
            <a:r>
              <a:rPr lang="fr-CA" dirty="0" err="1"/>
              <a:t>explanations</a:t>
            </a:r>
            <a:endParaRPr lang="fr-CA" dirty="0"/>
          </a:p>
          <a:p>
            <a:pPr marL="731520" lvl="1" indent="-457200">
              <a:buFont typeface="+mj-lt"/>
              <a:buAutoNum type="arabicPeriod"/>
            </a:pPr>
            <a:r>
              <a:rPr lang="fr-CA" dirty="0"/>
              <a:t>Practice, practice, practice!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5A59AE-F9DF-7820-3D6E-29700AAAD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C00948-9385-61A6-242B-0773E6E1A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45923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DD0EA-E0A9-0E70-4AB1-E776EBB68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Course format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0E488-A413-E598-9C4F-A69B8B65A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have 20 classes together, 8 labs, and 2 exams</a:t>
            </a:r>
          </a:p>
          <a:p>
            <a:r>
              <a:rPr lang="en-CA" dirty="0"/>
              <a:t>We will therefore have 20 lessons that will cover theoretical content and include simple code examples and </a:t>
            </a:r>
            <a:r>
              <a:rPr lang="en-CA" dirty="0" err="1"/>
              <a:t>exercices</a:t>
            </a:r>
            <a:endParaRPr lang="en-CA" dirty="0"/>
          </a:p>
          <a:p>
            <a:r>
              <a:rPr lang="en-CA" dirty="0"/>
              <a:t>The 8 labs will be graded, and they’ll aim to make sure you understand and follow the class</a:t>
            </a:r>
          </a:p>
          <a:p>
            <a:pPr lvl="1"/>
            <a:r>
              <a:rPr lang="en-CA" dirty="0"/>
              <a:t>Each lab will be worth 5% of your grade</a:t>
            </a:r>
          </a:p>
          <a:p>
            <a:pPr lvl="1"/>
            <a:endParaRPr lang="en-CA" dirty="0"/>
          </a:p>
          <a:p>
            <a:r>
              <a:rPr lang="en-CA" dirty="0"/>
              <a:t>The two exams will be worth respectively 20% and 40% of your total grade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EFB437-691B-0F22-CF5D-6CD32829B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5D6C54-4FE2-101F-4BC2-62B89B4EA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5026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D8986-5542-9083-E853-27401587D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Course planning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38502-7D83-158A-36A7-A037EC8B5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345067"/>
          </a:xfrm>
        </p:spPr>
        <p:txBody>
          <a:bodyPr numCol="2"/>
          <a:lstStyle/>
          <a:p>
            <a:pPr marL="457200" indent="-457200">
              <a:buFont typeface="+mj-lt"/>
              <a:buAutoNum type="arabicPeriod"/>
            </a:pPr>
            <a:r>
              <a:rPr lang="en-CA" dirty="0"/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What is ML?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A review of the fundamentals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err="1"/>
              <a:t>Perceptrons</a:t>
            </a:r>
            <a:endParaRPr lang="en-CA" dirty="0"/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Gradient training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 err="1"/>
              <a:t>Scitkit</a:t>
            </a:r>
            <a:r>
              <a:rPr lang="en-CA" dirty="0"/>
              <a:t>-Learn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Support Vector Machine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Non-parametric models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Evaluation of our models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Non-linear regression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Ensemble learning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Stacking and Boosting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Multilayer Perceptron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Dimensionality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Visualization of high dimension data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Clustering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Other types of clustering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Convolutional neural network</a:t>
            </a:r>
          </a:p>
          <a:p>
            <a:pPr marL="457200" indent="-457200">
              <a:buFont typeface="+mj-lt"/>
              <a:buAutoNum type="arabicPeriod"/>
            </a:pPr>
            <a:r>
              <a:rPr lang="en-CA" dirty="0"/>
              <a:t>Recurrent neural network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0FB9CB-D708-C581-4D62-59BD9C468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107B0E-029A-66D9-3FF2-CF9E1E029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2068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6DF76BA3-267D-F4A5-7C5A-F9E7D0EE00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8337321" cy="1609344"/>
          </a:xfrm>
        </p:spPr>
        <p:txBody>
          <a:bodyPr/>
          <a:lstStyle/>
          <a:p>
            <a:pPr algn="r"/>
            <a:r>
              <a:rPr lang="fr-CA" dirty="0" err="1"/>
              <a:t>Who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your</a:t>
            </a:r>
            <a:r>
              <a:rPr lang="fr-CA" dirty="0"/>
              <a:t> Professor?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94DD0C9-73E9-A1D9-B98F-B52A68BB9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89746" y="1981490"/>
            <a:ext cx="6453434" cy="640080"/>
          </a:xfrm>
        </p:spPr>
        <p:txBody>
          <a:bodyPr/>
          <a:lstStyle/>
          <a:p>
            <a:r>
              <a:rPr lang="fr-CA" dirty="0" err="1"/>
              <a:t>My</a:t>
            </a:r>
            <a:r>
              <a:rPr lang="fr-CA" dirty="0"/>
              <a:t> </a:t>
            </a:r>
            <a:r>
              <a:rPr lang="fr-CA" dirty="0" err="1"/>
              <a:t>academic</a:t>
            </a:r>
            <a:r>
              <a:rPr lang="fr-CA" dirty="0"/>
              <a:t> positions and </a:t>
            </a:r>
            <a:r>
              <a:rPr lang="fr-CA" dirty="0" err="1"/>
              <a:t>diplomas</a:t>
            </a:r>
            <a:endParaRPr lang="fr-C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84F41-5309-4C1C-B60A-610E4E3E8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1509D9-4905-BAA3-63E2-F6332C1F00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476" y="2587975"/>
            <a:ext cx="4754880" cy="640080"/>
          </a:xfrm>
        </p:spPr>
        <p:txBody>
          <a:bodyPr/>
          <a:lstStyle/>
          <a:p>
            <a:r>
              <a:rPr lang="fr-CA" dirty="0" err="1"/>
              <a:t>My</a:t>
            </a:r>
            <a:r>
              <a:rPr lang="fr-CA" dirty="0"/>
              <a:t> main </a:t>
            </a:r>
            <a:r>
              <a:rPr lang="fr-CA" dirty="0" err="1"/>
              <a:t>research</a:t>
            </a:r>
            <a:r>
              <a:rPr lang="fr-CA" dirty="0"/>
              <a:t> </a:t>
            </a:r>
            <a:r>
              <a:rPr lang="fr-CA" dirty="0" err="1"/>
              <a:t>interests</a:t>
            </a:r>
            <a:endParaRPr lang="fr-CA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9FD5BBC6-5760-65D7-2F84-2C89BD8A4F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45544" y="307161"/>
            <a:ext cx="2299525" cy="2163949"/>
          </a:xfrm>
        </p:spPr>
      </p:pic>
      <p:pic>
        <p:nvPicPr>
          <p:cNvPr id="19" name="Picture 18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70A03C3B-0C00-C6A6-6B21-D0415E04CB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916" y="3175902"/>
            <a:ext cx="1416799" cy="944533"/>
          </a:xfrm>
          <a:prstGeom prst="rect">
            <a:avLst/>
          </a:prstGeom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0881434-D4A8-3058-4BFE-6837C2F5E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4469" y="2743199"/>
            <a:ext cx="3579561" cy="3992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CA" sz="1200" b="1" dirty="0" err="1">
                <a:solidFill>
                  <a:schemeClr val="accent1">
                    <a:lumMod val="75000"/>
                  </a:schemeClr>
                </a:solidFill>
              </a:rPr>
              <a:t>Invited</a:t>
            </a: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 Professor – July 2023 to </a:t>
            </a:r>
            <a:r>
              <a:rPr lang="fr-CA" sz="1200" b="1" dirty="0" err="1">
                <a:solidFill>
                  <a:schemeClr val="accent1">
                    <a:lumMod val="75000"/>
                  </a:schemeClr>
                </a:solidFill>
              </a:rPr>
              <a:t>Dec</a:t>
            </a: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. 2023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200" dirty="0" err="1"/>
              <a:t>Artificial</a:t>
            </a:r>
            <a:r>
              <a:rPr lang="fr-CA" sz="1200" dirty="0"/>
              <a:t> Intelligence Institute, </a:t>
            </a:r>
            <a:r>
              <a:rPr lang="fr-CA" sz="1200" dirty="0" err="1"/>
              <a:t>University</a:t>
            </a:r>
            <a:r>
              <a:rPr lang="fr-CA" sz="1200" dirty="0"/>
              <a:t> of Waikato, New </a:t>
            </a:r>
            <a:r>
              <a:rPr lang="fr-CA" sz="1200" dirty="0" err="1"/>
              <a:t>Zealand</a:t>
            </a:r>
            <a:r>
              <a:rPr lang="fr-CA" sz="1200" dirty="0"/>
              <a:t> </a:t>
            </a:r>
          </a:p>
          <a:p>
            <a:pPr marL="0" indent="0">
              <a:buNone/>
            </a:pPr>
            <a:r>
              <a:rPr lang="fr-CA" sz="1200" b="1" dirty="0" err="1">
                <a:solidFill>
                  <a:schemeClr val="accent1">
                    <a:lumMod val="75000"/>
                  </a:schemeClr>
                </a:solidFill>
              </a:rPr>
              <a:t>Scientist</a:t>
            </a: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 – Oct. 2015 to August 2016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200" dirty="0"/>
              <a:t>Center for SMART </a:t>
            </a:r>
            <a:r>
              <a:rPr lang="fr-CA" sz="1200" dirty="0" err="1"/>
              <a:t>Health</a:t>
            </a:r>
            <a:r>
              <a:rPr lang="fr-CA" sz="1200" dirty="0"/>
              <a:t>, </a:t>
            </a:r>
            <a:r>
              <a:rPr lang="fr-CA" sz="1200" dirty="0" err="1"/>
              <a:t>University</a:t>
            </a:r>
            <a:r>
              <a:rPr lang="fr-CA" sz="1200" dirty="0"/>
              <a:t> of California Los Angeles, CA, USA</a:t>
            </a:r>
            <a:endParaRPr lang="fr-CA" sz="1400" dirty="0"/>
          </a:p>
          <a:p>
            <a:pPr marL="0" indent="0">
              <a:buNone/>
            </a:pP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Postdoc – Aug. 2015 to Oct. 2016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200" dirty="0"/>
              <a:t>Center for Advanced </a:t>
            </a:r>
            <a:r>
              <a:rPr lang="fr-CA" sz="1200" dirty="0" err="1"/>
              <a:t>Studies</a:t>
            </a:r>
            <a:r>
              <a:rPr lang="fr-CA" sz="1200" dirty="0"/>
              <a:t> in Adaptive </a:t>
            </a:r>
            <a:r>
              <a:rPr lang="fr-CA" sz="1200" dirty="0" err="1"/>
              <a:t>Systems</a:t>
            </a:r>
            <a:r>
              <a:rPr lang="fr-CA" sz="1200" dirty="0"/>
              <a:t> (CASAS), Washington State </a:t>
            </a:r>
            <a:r>
              <a:rPr lang="fr-CA" sz="1200" dirty="0" err="1"/>
              <a:t>University</a:t>
            </a:r>
            <a:r>
              <a:rPr lang="fr-CA" sz="1200" dirty="0"/>
              <a:t>, WA, USA</a:t>
            </a:r>
          </a:p>
          <a:p>
            <a:pPr marL="0" indent="0">
              <a:buNone/>
            </a:pP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Postdoc – July 2014 to July 2015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200" dirty="0"/>
              <a:t>Domotique et informatique mobile </a:t>
            </a:r>
            <a:r>
              <a:rPr lang="fr-CA" sz="1200" dirty="0" err="1"/>
              <a:t>lab</a:t>
            </a:r>
            <a:r>
              <a:rPr lang="fr-CA" sz="1200" dirty="0"/>
              <a:t> (DOMUS)  Université de Sherbrooke, QC, Canada</a:t>
            </a:r>
          </a:p>
          <a:p>
            <a:pPr marL="0" indent="0">
              <a:buNone/>
            </a:pPr>
            <a:r>
              <a:rPr lang="fr-CA" sz="1200" b="1" dirty="0" err="1">
                <a:solidFill>
                  <a:schemeClr val="accent1">
                    <a:lumMod val="75000"/>
                  </a:schemeClr>
                </a:solidFill>
              </a:rPr>
              <a:t>BSc</a:t>
            </a: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fr-CA" sz="1200" b="1" dirty="0" err="1">
                <a:solidFill>
                  <a:schemeClr val="accent1">
                    <a:lumMod val="75000"/>
                  </a:schemeClr>
                </a:solidFill>
              </a:rPr>
              <a:t>MSc</a:t>
            </a:r>
            <a:r>
              <a:rPr lang="fr-CA" sz="1200" b="1" dirty="0">
                <a:solidFill>
                  <a:schemeClr val="accent1">
                    <a:lumMod val="75000"/>
                  </a:schemeClr>
                </a:solidFill>
              </a:rPr>
              <a:t>, PhD – to July 2014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1200" dirty="0"/>
              <a:t>Laboratoire d’intelligence ambiante pour la reconnaissance d’activités (LIARA), Université du Québec à Chicoutimi, QC, Canada</a:t>
            </a:r>
          </a:p>
          <a:p>
            <a:pPr marL="0" indent="0">
              <a:spcBef>
                <a:spcPts val="0"/>
              </a:spcBef>
              <a:buNone/>
            </a:pPr>
            <a:endParaRPr lang="fr-CA" sz="1200" dirty="0"/>
          </a:p>
          <a:p>
            <a:pPr marL="0" indent="0">
              <a:spcBef>
                <a:spcPts val="0"/>
              </a:spcBef>
              <a:buNone/>
            </a:pPr>
            <a:endParaRPr lang="fr-CA" sz="1200" dirty="0"/>
          </a:p>
        </p:txBody>
      </p:sp>
      <p:pic>
        <p:nvPicPr>
          <p:cNvPr id="27" name="Picture 26" descr="A logo of a house&#10;&#10;Description automatically generated">
            <a:extLst>
              <a:ext uri="{FF2B5EF4-FFF2-40B4-BE49-F238E27FC236}">
                <a16:creationId xmlns:a16="http://schemas.microsoft.com/office/drawing/2014/main" id="{328E313B-C693-EF56-1505-488A93E14B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0114" y="4118428"/>
            <a:ext cx="1876425" cy="481534"/>
          </a:xfrm>
          <a:prstGeom prst="rect">
            <a:avLst/>
          </a:prstGeom>
        </p:spPr>
      </p:pic>
      <p:pic>
        <p:nvPicPr>
          <p:cNvPr id="29" name="Picture 2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8F0FD756-39BE-2D3E-790C-28E0C55813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9251" y="3451364"/>
            <a:ext cx="1502941" cy="4828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D06F978-ECC2-1B67-1F8A-73828C7FE8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73" y="4784137"/>
            <a:ext cx="1876425" cy="447675"/>
          </a:xfrm>
          <a:prstGeom prst="rect">
            <a:avLst/>
          </a:prstGeom>
        </p:spPr>
      </p:pic>
      <p:pic>
        <p:nvPicPr>
          <p:cNvPr id="33" name="Picture 32" descr="A logo on a black background&#10;&#10;Description automatically generated">
            <a:extLst>
              <a:ext uri="{FF2B5EF4-FFF2-40B4-BE49-F238E27FC236}">
                <a16:creationId xmlns:a16="http://schemas.microsoft.com/office/drawing/2014/main" id="{5CB04454-3290-CA9A-9C48-FE9CAF32D1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929" y="3938325"/>
            <a:ext cx="1804060" cy="751692"/>
          </a:xfrm>
          <a:prstGeom prst="rect">
            <a:avLst/>
          </a:prstGeom>
        </p:spPr>
      </p:pic>
      <p:pic>
        <p:nvPicPr>
          <p:cNvPr id="35" name="Picture 3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B5B39DA-AF7A-0C8D-9767-E030BC1B9B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284" y="4773712"/>
            <a:ext cx="1854064" cy="296650"/>
          </a:xfrm>
          <a:prstGeom prst="rect">
            <a:avLst/>
          </a:prstGeom>
        </p:spPr>
      </p:pic>
      <p:pic>
        <p:nvPicPr>
          <p:cNvPr id="37" name="Picture 36" descr="A green and black logo&#10;&#10;Description automatically generated">
            <a:extLst>
              <a:ext uri="{FF2B5EF4-FFF2-40B4-BE49-F238E27FC236}">
                <a16:creationId xmlns:a16="http://schemas.microsoft.com/office/drawing/2014/main" id="{120A6FDE-EB9B-FB3F-C735-AE088D75A6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2111" y="5559375"/>
            <a:ext cx="1113889" cy="587592"/>
          </a:xfrm>
          <a:prstGeom prst="rect">
            <a:avLst/>
          </a:prstGeom>
        </p:spPr>
      </p:pic>
      <p:pic>
        <p:nvPicPr>
          <p:cNvPr id="39" name="Picture 38" descr="A black background with grey and green text&#10;&#10;Description automatically generated">
            <a:extLst>
              <a:ext uri="{FF2B5EF4-FFF2-40B4-BE49-F238E27FC236}">
                <a16:creationId xmlns:a16="http://schemas.microsoft.com/office/drawing/2014/main" id="{3ACA4406-0B49-279D-E742-903C65B77E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73" y="5559375"/>
            <a:ext cx="1876425" cy="594385"/>
          </a:xfrm>
          <a:prstGeom prst="rect">
            <a:avLst/>
          </a:prstGeom>
        </p:spPr>
      </p:pic>
      <p:pic>
        <p:nvPicPr>
          <p:cNvPr id="41" name="Picture 40" descr="A black and red sign&#10;&#10;Description automatically generated">
            <a:extLst>
              <a:ext uri="{FF2B5EF4-FFF2-40B4-BE49-F238E27FC236}">
                <a16:creationId xmlns:a16="http://schemas.microsoft.com/office/drawing/2014/main" id="{3E72AB46-2BE9-3E09-BD79-E26D19E672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619242" y="2804246"/>
            <a:ext cx="1685747" cy="505724"/>
          </a:xfrm>
          <a:prstGeom prst="rect">
            <a:avLst/>
          </a:prstGeom>
        </p:spPr>
      </p:pic>
      <p:pic>
        <p:nvPicPr>
          <p:cNvPr id="44" name="Picture 43" descr="A close up of a text&#10;&#10;Description automatically generated">
            <a:extLst>
              <a:ext uri="{FF2B5EF4-FFF2-40B4-BE49-F238E27FC236}">
                <a16:creationId xmlns:a16="http://schemas.microsoft.com/office/drawing/2014/main" id="{D34ADEC0-FFC8-DC4E-34EB-6AB01A8ED82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156273" y="2783169"/>
            <a:ext cx="1708532" cy="549171"/>
          </a:xfrm>
          <a:prstGeom prst="rect">
            <a:avLst/>
          </a:prstGeom>
        </p:spPr>
      </p:pic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44573D0-6E33-83BF-66D8-3EA53C06BBBB}"/>
              </a:ext>
            </a:extLst>
          </p:cNvPr>
          <p:cNvCxnSpPr>
            <a:cxnSpLocks/>
          </p:cNvCxnSpPr>
          <p:nvPr/>
        </p:nvCxnSpPr>
        <p:spPr>
          <a:xfrm>
            <a:off x="4214807" y="2835532"/>
            <a:ext cx="0" cy="339576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82EAD1A-1DF9-5A79-020F-CCEB28F0BE0F}"/>
              </a:ext>
            </a:extLst>
          </p:cNvPr>
          <p:cNvSpPr txBox="1"/>
          <p:nvPr/>
        </p:nvSpPr>
        <p:spPr>
          <a:xfrm>
            <a:off x="406941" y="3129358"/>
            <a:ext cx="347543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Ambient intelligence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Smart homes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Smart </a:t>
            </a:r>
            <a:r>
              <a:rPr lang="fr-CA" dirty="0" err="1"/>
              <a:t>cities</a:t>
            </a:r>
            <a:endParaRPr lang="fr-CA" dirty="0"/>
          </a:p>
          <a:p>
            <a:pPr marL="285750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Activity recognition</a:t>
            </a:r>
          </a:p>
          <a:p>
            <a:pPr marL="285750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Machine Learning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Data transformation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 err="1"/>
              <a:t>Filtering</a:t>
            </a:r>
            <a:r>
              <a:rPr lang="fr-CA" dirty="0"/>
              <a:t>, fusion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Architectures</a:t>
            </a:r>
          </a:p>
          <a:p>
            <a:pPr marL="285750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 err="1"/>
              <a:t>Industrial</a:t>
            </a:r>
            <a:r>
              <a:rPr lang="fr-CA" dirty="0"/>
              <a:t> applications of ML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/>
              <a:t>Mining</a:t>
            </a:r>
          </a:p>
          <a:p>
            <a:pPr marL="742950" lvl="1" indent="-285750">
              <a:buClr>
                <a:schemeClr val="accent2"/>
              </a:buClr>
              <a:buSzPct val="85000"/>
              <a:buFont typeface="Wingdings" panose="05000000000000000000" pitchFamily="2" charset="2"/>
              <a:buChar char="§"/>
            </a:pPr>
            <a:r>
              <a:rPr lang="fr-CA" dirty="0" err="1"/>
              <a:t>Electricity</a:t>
            </a:r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362637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35B3A-8B3C-4709-AA2F-AF515AEC9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260" y="371124"/>
            <a:ext cx="10058400" cy="1170209"/>
          </a:xfrm>
        </p:spPr>
        <p:txBody>
          <a:bodyPr/>
          <a:lstStyle/>
          <a:p>
            <a:r>
              <a:rPr lang="fr-CA" dirty="0"/>
              <a:t>The LIARA </a:t>
            </a:r>
            <a:r>
              <a:rPr lang="fr-CA" dirty="0" err="1"/>
              <a:t>Lab</a:t>
            </a:r>
            <a:endParaRPr lang="fr-CA" dirty="0"/>
          </a:p>
        </p:txBody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75B86C59-261C-445E-B4BD-57CE99419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867913" y="3754746"/>
            <a:ext cx="569255" cy="1159592"/>
          </a:xfrm>
        </p:spPr>
      </p:pic>
      <p:pic>
        <p:nvPicPr>
          <p:cNvPr id="4" name="Picture 1" descr="Laboratoire (montage photos)">
            <a:extLst>
              <a:ext uri="{FF2B5EF4-FFF2-40B4-BE49-F238E27FC236}">
                <a16:creationId xmlns:a16="http://schemas.microsoft.com/office/drawing/2014/main" id="{A83EAE29-E86D-4C48-B1F5-1CE3376D2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51" y="1724644"/>
            <a:ext cx="4825071" cy="3709225"/>
          </a:xfrm>
          <a:prstGeom prst="rect">
            <a:avLst/>
          </a:prstGeom>
          <a:solidFill>
            <a:srgbClr val="FFFFFF">
              <a:shade val="85000"/>
            </a:srgbClr>
          </a:solidFill>
          <a:ln w="76200" cap="rnd">
            <a:solidFill>
              <a:schemeClr val="accent2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4F5092-1F77-4BE7-9A6D-AB832EC705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89568" y="3770466"/>
            <a:ext cx="2903763" cy="26343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chemeClr val="accent2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DCE6E21-C20F-466A-9859-3D74093B9A5D}"/>
              </a:ext>
            </a:extLst>
          </p:cNvPr>
          <p:cNvSpPr/>
          <p:nvPr/>
        </p:nvSpPr>
        <p:spPr>
          <a:xfrm>
            <a:off x="8255134" y="5051898"/>
            <a:ext cx="17363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dirty="0" err="1"/>
              <a:t>We</a:t>
            </a:r>
            <a:r>
              <a:rPr lang="fr-CA" sz="1200" dirty="0"/>
              <a:t> </a:t>
            </a:r>
            <a:r>
              <a:rPr lang="fr-CA" sz="1200" dirty="0" err="1"/>
              <a:t>published</a:t>
            </a:r>
            <a:r>
              <a:rPr lang="fr-CA" sz="1200" dirty="0"/>
              <a:t> over 250 </a:t>
            </a:r>
            <a:r>
              <a:rPr lang="fr-CA" sz="1200" dirty="0" err="1"/>
              <a:t>papers</a:t>
            </a:r>
            <a:r>
              <a:rPr lang="fr-CA" sz="1200" dirty="0"/>
              <a:t> in international venues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D908BE2-2BFD-4C7D-B3D8-FB5A066E732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8867913" y="5838830"/>
            <a:ext cx="636634" cy="42317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FED1792-C249-4FA0-97D3-F0479FE21AD6}"/>
              </a:ext>
            </a:extLst>
          </p:cNvPr>
          <p:cNvSpPr/>
          <p:nvPr/>
        </p:nvSpPr>
        <p:spPr>
          <a:xfrm>
            <a:off x="10259980" y="5050107"/>
            <a:ext cx="15434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dirty="0" err="1"/>
              <a:t>We</a:t>
            </a:r>
            <a:r>
              <a:rPr lang="fr-CA" sz="1200" dirty="0"/>
              <a:t> </a:t>
            </a:r>
            <a:r>
              <a:rPr lang="fr-CA" sz="1200" dirty="0" err="1"/>
              <a:t>also</a:t>
            </a:r>
            <a:r>
              <a:rPr lang="fr-CA" sz="1200" dirty="0"/>
              <a:t> made </a:t>
            </a:r>
            <a:r>
              <a:rPr lang="fr-CA" sz="1200" dirty="0" err="1"/>
              <a:t>several</a:t>
            </a:r>
            <a:r>
              <a:rPr lang="fr-CA" sz="1200" dirty="0"/>
              <a:t> </a:t>
            </a:r>
            <a:r>
              <a:rPr lang="fr-CA" sz="1200" dirty="0" err="1"/>
              <a:t>industrial</a:t>
            </a:r>
            <a:r>
              <a:rPr lang="fr-CA" sz="1200" dirty="0"/>
              <a:t> </a:t>
            </a:r>
            <a:r>
              <a:rPr lang="fr-CA" sz="1200" dirty="0" err="1"/>
              <a:t>partners</a:t>
            </a:r>
            <a:endParaRPr lang="fr-CA" sz="12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C1A8B-B645-4C79-B26A-71A65B6037B4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 l="71911" b="49982"/>
          <a:stretch/>
        </p:blipFill>
        <p:spPr>
          <a:xfrm>
            <a:off x="10559913" y="5769627"/>
            <a:ext cx="821347" cy="71055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692EEC1-3960-4B90-ACEC-69E195C89FC3}"/>
              </a:ext>
            </a:extLst>
          </p:cNvPr>
          <p:cNvSpPr txBox="1"/>
          <p:nvPr/>
        </p:nvSpPr>
        <p:spPr>
          <a:xfrm>
            <a:off x="6096000" y="565649"/>
            <a:ext cx="27719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ea typeface="+mj-ea"/>
                <a:cs typeface="+mj-cs"/>
              </a:rPr>
              <a:t>Our expertise?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4C52F83-B51E-41EE-BCE5-2D102700C02C}"/>
              </a:ext>
            </a:extLst>
          </p:cNvPr>
          <p:cNvSpPr txBox="1"/>
          <p:nvPr/>
        </p:nvSpPr>
        <p:spPr>
          <a:xfrm>
            <a:off x="5174166" y="1292433"/>
            <a:ext cx="3911848" cy="203132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fr-CA" sz="1400" dirty="0"/>
              <a:t>The LIARA </a:t>
            </a:r>
            <a:r>
              <a:rPr lang="fr-CA" sz="1400" dirty="0" err="1"/>
              <a:t>lab</a:t>
            </a:r>
            <a:r>
              <a:rPr lang="fr-CA" sz="1400" dirty="0"/>
              <a:t> </a:t>
            </a:r>
            <a:r>
              <a:rPr lang="fr-CA" sz="1400" dirty="0" err="1"/>
              <a:t>is</a:t>
            </a:r>
            <a:r>
              <a:rPr lang="fr-CA" sz="1400" dirty="0"/>
              <a:t> a </a:t>
            </a:r>
            <a:r>
              <a:rPr lang="fr-CA" sz="1400" dirty="0" err="1"/>
              <a:t>prototyping</a:t>
            </a:r>
            <a:r>
              <a:rPr lang="fr-CA" sz="1400" dirty="0"/>
              <a:t> </a:t>
            </a:r>
            <a:r>
              <a:rPr lang="fr-CA" sz="1400" dirty="0" err="1"/>
              <a:t>lab</a:t>
            </a:r>
            <a:r>
              <a:rPr lang="fr-CA" sz="1400" dirty="0"/>
              <a:t> </a:t>
            </a:r>
            <a:r>
              <a:rPr lang="fr-CA" sz="1400" dirty="0" err="1"/>
              <a:t>working</a:t>
            </a:r>
            <a:r>
              <a:rPr lang="fr-CA" sz="1400" dirty="0"/>
              <a:t> </a:t>
            </a:r>
            <a:r>
              <a:rPr lang="fr-CA" sz="1400" dirty="0" err="1"/>
              <a:t>toward</a:t>
            </a:r>
            <a:r>
              <a:rPr lang="fr-CA" sz="1400" dirty="0"/>
              <a:t> </a:t>
            </a:r>
            <a:r>
              <a:rPr lang="fr-CA" sz="1400" dirty="0" err="1"/>
              <a:t>creating</a:t>
            </a:r>
            <a:r>
              <a:rPr lang="fr-CA" sz="1400" dirty="0"/>
              <a:t> new technologies and </a:t>
            </a:r>
            <a:r>
              <a:rPr lang="fr-CA" sz="1400" dirty="0" err="1"/>
              <a:t>algorithms</a:t>
            </a:r>
            <a:r>
              <a:rPr lang="fr-CA" sz="1400" dirty="0"/>
              <a:t> for smart homes </a:t>
            </a:r>
            <a:r>
              <a:rPr lang="fr-CA" sz="1400" dirty="0" err="1"/>
              <a:t>destined</a:t>
            </a:r>
            <a:r>
              <a:rPr lang="fr-CA" sz="1400" dirty="0"/>
              <a:t> to </a:t>
            </a:r>
            <a:r>
              <a:rPr lang="fr-CA" sz="1400" dirty="0" err="1"/>
              <a:t>age</a:t>
            </a:r>
            <a:r>
              <a:rPr lang="fr-CA" sz="1400" dirty="0"/>
              <a:t>-</a:t>
            </a:r>
            <a:r>
              <a:rPr lang="fr-CA" sz="1400" dirty="0" err="1"/>
              <a:t>in-place</a:t>
            </a:r>
            <a:r>
              <a:rPr lang="fr-CA" sz="1400" dirty="0"/>
              <a:t>. The team </a:t>
            </a:r>
            <a:r>
              <a:rPr lang="fr-CA" sz="1400" dirty="0" err="1"/>
              <a:t>creates</a:t>
            </a:r>
            <a:r>
              <a:rPr lang="fr-CA" sz="1400" dirty="0"/>
              <a:t> and use all type of </a:t>
            </a:r>
            <a:r>
              <a:rPr lang="fr-CA" sz="1400" dirty="0" err="1"/>
              <a:t>sensors</a:t>
            </a:r>
            <a:r>
              <a:rPr lang="fr-CA" sz="1400" dirty="0"/>
              <a:t>, </a:t>
            </a:r>
            <a:r>
              <a:rPr lang="fr-CA" sz="1400" dirty="0" err="1"/>
              <a:t>build</a:t>
            </a:r>
            <a:r>
              <a:rPr lang="fr-CA" sz="1400" dirty="0"/>
              <a:t> </a:t>
            </a:r>
            <a:r>
              <a:rPr lang="fr-CA" sz="1400" dirty="0" err="1"/>
              <a:t>small</a:t>
            </a:r>
            <a:r>
              <a:rPr lang="fr-CA" sz="1400" dirty="0"/>
              <a:t> prototype, and test </a:t>
            </a:r>
            <a:r>
              <a:rPr lang="fr-CA" sz="1400" dirty="0" err="1"/>
              <a:t>them</a:t>
            </a:r>
            <a:r>
              <a:rPr lang="fr-CA" sz="1400" dirty="0"/>
              <a:t> </a:t>
            </a:r>
            <a:r>
              <a:rPr lang="fr-CA" sz="1400" dirty="0" err="1"/>
              <a:t>with</a:t>
            </a:r>
            <a:r>
              <a:rPr lang="fr-CA" sz="1400" dirty="0"/>
              <a:t> people in the </a:t>
            </a:r>
            <a:r>
              <a:rPr lang="fr-CA" sz="1400" dirty="0" err="1"/>
              <a:t>UQAC’s</a:t>
            </a:r>
            <a:r>
              <a:rPr lang="fr-CA" sz="1400" dirty="0"/>
              <a:t> smart home.</a:t>
            </a:r>
          </a:p>
          <a:p>
            <a:endParaRPr lang="fr-CA" sz="1400" dirty="0"/>
          </a:p>
          <a:p>
            <a:r>
              <a:rPr lang="fr-CA" sz="1400" dirty="0"/>
              <a:t>The best prototypes are </a:t>
            </a:r>
            <a:r>
              <a:rPr lang="fr-CA" sz="1400" dirty="0" err="1"/>
              <a:t>then</a:t>
            </a:r>
            <a:r>
              <a:rPr lang="fr-CA" sz="1400" dirty="0"/>
              <a:t> </a:t>
            </a:r>
            <a:r>
              <a:rPr lang="fr-CA" sz="1400" dirty="0" err="1"/>
              <a:t>used</a:t>
            </a:r>
            <a:r>
              <a:rPr lang="fr-CA" sz="1400" dirty="0"/>
              <a:t> </a:t>
            </a:r>
            <a:r>
              <a:rPr lang="fr-CA" sz="1400" dirty="0" err="1"/>
              <a:t>with</a:t>
            </a:r>
            <a:r>
              <a:rPr lang="fr-CA" sz="1400" dirty="0"/>
              <a:t> </a:t>
            </a:r>
            <a:r>
              <a:rPr lang="fr-CA" sz="1400" dirty="0" err="1"/>
              <a:t>our</a:t>
            </a:r>
            <a:r>
              <a:rPr lang="fr-CA" sz="1400" dirty="0"/>
              <a:t> </a:t>
            </a:r>
            <a:r>
              <a:rPr lang="fr-CA" sz="1400" dirty="0" err="1"/>
              <a:t>partner</a:t>
            </a:r>
            <a:r>
              <a:rPr lang="fr-CA" sz="1400" dirty="0"/>
              <a:t> </a:t>
            </a:r>
            <a:r>
              <a:rPr lang="fr-CA" sz="1400" dirty="0" err="1"/>
              <a:t>universities</a:t>
            </a:r>
            <a:r>
              <a:rPr lang="fr-CA" sz="1400" dirty="0"/>
              <a:t> for real-</a:t>
            </a:r>
            <a:r>
              <a:rPr lang="fr-CA" sz="1400" dirty="0" err="1"/>
              <a:t>clinical</a:t>
            </a:r>
            <a:r>
              <a:rPr lang="fr-CA" sz="1400" dirty="0"/>
              <a:t> trials.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1AA749-8FAB-4629-B290-C3828FDE47CE}"/>
              </a:ext>
            </a:extLst>
          </p:cNvPr>
          <p:cNvSpPr/>
          <p:nvPr/>
        </p:nvSpPr>
        <p:spPr>
          <a:xfrm>
            <a:off x="8363416" y="3486955"/>
            <a:ext cx="147969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dirty="0"/>
              <a:t>6 </a:t>
            </a:r>
            <a:r>
              <a:rPr lang="fr-CA" sz="1200" dirty="0" err="1"/>
              <a:t>Professors</a:t>
            </a:r>
            <a:r>
              <a:rPr lang="fr-CA" sz="1200" dirty="0"/>
              <a:t> in CS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CF0FB9-EA72-467F-9CE3-00FED3E98BBF}"/>
              </a:ext>
            </a:extLst>
          </p:cNvPr>
          <p:cNvSpPr/>
          <p:nvPr/>
        </p:nvSpPr>
        <p:spPr>
          <a:xfrm>
            <a:off x="10134410" y="3393063"/>
            <a:ext cx="2027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CA" sz="1200" dirty="0" err="1"/>
              <a:t>Usually</a:t>
            </a:r>
            <a:r>
              <a:rPr lang="fr-CA" sz="1200" dirty="0"/>
              <a:t> </a:t>
            </a:r>
            <a:r>
              <a:rPr lang="fr-CA" sz="1200" dirty="0" err="1"/>
              <a:t>around</a:t>
            </a:r>
            <a:r>
              <a:rPr lang="fr-CA" sz="1200" dirty="0"/>
              <a:t> 20 active </a:t>
            </a:r>
            <a:r>
              <a:rPr lang="fr-CA" sz="1200" dirty="0" err="1"/>
              <a:t>students</a:t>
            </a:r>
            <a:r>
              <a:rPr lang="fr-CA" sz="1200" dirty="0"/>
              <a:t> (</a:t>
            </a:r>
            <a:r>
              <a:rPr lang="fr-CA" sz="1200" dirty="0" err="1"/>
              <a:t>BSc</a:t>
            </a:r>
            <a:r>
              <a:rPr lang="fr-CA" sz="1200" dirty="0"/>
              <a:t>, </a:t>
            </a:r>
            <a:r>
              <a:rPr lang="fr-CA" sz="1200" dirty="0" err="1"/>
              <a:t>MSc</a:t>
            </a:r>
            <a:r>
              <a:rPr lang="fr-CA" sz="1200" dirty="0"/>
              <a:t>, PhD)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4CA4BA5-64E5-41A0-B523-0C966B4325C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745420" y="3337504"/>
            <a:ext cx="913373" cy="1290988"/>
          </a:xfrm>
          <a:prstGeom prst="rect">
            <a:avLst/>
          </a:prstGeom>
        </p:spPr>
      </p:pic>
      <p:pic>
        <p:nvPicPr>
          <p:cNvPr id="14" name="Picture 13" descr="A black background with blue text&#10;&#10;Description automatically generated">
            <a:extLst>
              <a:ext uri="{FF2B5EF4-FFF2-40B4-BE49-F238E27FC236}">
                <a16:creationId xmlns:a16="http://schemas.microsoft.com/office/drawing/2014/main" id="{F73F4939-18B3-5E66-2DD2-CCE11D70C8F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710196" y="1139841"/>
            <a:ext cx="1827203" cy="745156"/>
          </a:xfrm>
          <a:prstGeom prst="rect">
            <a:avLst/>
          </a:prstGeom>
        </p:spPr>
      </p:pic>
      <p:pic>
        <p:nvPicPr>
          <p:cNvPr id="20" name="Picture 19" descr="A blue and black logo&#10;&#10;Description automatically generated">
            <a:extLst>
              <a:ext uri="{FF2B5EF4-FFF2-40B4-BE49-F238E27FC236}">
                <a16:creationId xmlns:a16="http://schemas.microsoft.com/office/drawing/2014/main" id="{C120390C-3979-172C-BC1F-F34789FBB16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471613" y="2365290"/>
            <a:ext cx="2358523" cy="786174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F01DFE4-1A1D-5F60-CFA6-D18A82F7D19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613" y="2017158"/>
            <a:ext cx="2331862" cy="37309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ADF63120-2CE0-49AB-CEEC-46E2DB819629}"/>
              </a:ext>
            </a:extLst>
          </p:cNvPr>
          <p:cNvSpPr/>
          <p:nvPr/>
        </p:nvSpPr>
        <p:spPr>
          <a:xfrm>
            <a:off x="9086014" y="512956"/>
            <a:ext cx="3019750" cy="2698635"/>
          </a:xfrm>
          <a:custGeom>
            <a:avLst/>
            <a:gdLst>
              <a:gd name="connsiteX0" fmla="*/ 0 w 3019750"/>
              <a:gd name="connsiteY0" fmla="*/ 0 h 2698635"/>
              <a:gd name="connsiteX1" fmla="*/ 3019750 w 3019750"/>
              <a:gd name="connsiteY1" fmla="*/ 0 h 2698635"/>
              <a:gd name="connsiteX2" fmla="*/ 3019750 w 3019750"/>
              <a:gd name="connsiteY2" fmla="*/ 2698635 h 2698635"/>
              <a:gd name="connsiteX3" fmla="*/ 0 w 3019750"/>
              <a:gd name="connsiteY3" fmla="*/ 2698635 h 2698635"/>
              <a:gd name="connsiteX4" fmla="*/ 0 w 3019750"/>
              <a:gd name="connsiteY4" fmla="*/ 0 h 2698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750" h="2698635" extrusionOk="0">
                <a:moveTo>
                  <a:pt x="0" y="0"/>
                </a:moveTo>
                <a:cubicBezTo>
                  <a:pt x="649008" y="-101487"/>
                  <a:pt x="2359620" y="-162162"/>
                  <a:pt x="3019750" y="0"/>
                </a:cubicBezTo>
                <a:cubicBezTo>
                  <a:pt x="3080463" y="753334"/>
                  <a:pt x="2958678" y="1923171"/>
                  <a:pt x="3019750" y="2698635"/>
                </a:cubicBezTo>
                <a:cubicBezTo>
                  <a:pt x="2209932" y="2748700"/>
                  <a:pt x="808135" y="2540186"/>
                  <a:pt x="0" y="2698635"/>
                </a:cubicBezTo>
                <a:cubicBezTo>
                  <a:pt x="-24452" y="1671047"/>
                  <a:pt x="-67663" y="571695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5390ABA-C355-D56D-8910-D197D6756521}"/>
              </a:ext>
            </a:extLst>
          </p:cNvPr>
          <p:cNvSpPr txBox="1"/>
          <p:nvPr/>
        </p:nvSpPr>
        <p:spPr>
          <a:xfrm>
            <a:off x="9281123" y="595996"/>
            <a:ext cx="26853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3200" b="1" dirty="0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ea typeface="+mj-ea"/>
                <a:cs typeface="+mj-cs"/>
              </a:rPr>
              <a:t>Main </a:t>
            </a:r>
            <a:r>
              <a:rPr lang="fr-CA" sz="3200" b="1" dirty="0" err="1">
                <a:solidFill>
                  <a:schemeClr val="accent2">
                    <a:lumMod val="75000"/>
                  </a:schemeClr>
                </a:solidFill>
                <a:latin typeface="Ink Free" panose="03080402000500000000" pitchFamily="66" charset="0"/>
                <a:ea typeface="+mj-ea"/>
                <a:cs typeface="+mj-cs"/>
              </a:rPr>
              <a:t>Partners</a:t>
            </a:r>
            <a:endParaRPr lang="fr-CA" sz="3200" b="1" dirty="0">
              <a:solidFill>
                <a:schemeClr val="accent2">
                  <a:lumMod val="75000"/>
                </a:schemeClr>
              </a:solidFill>
              <a:latin typeface="Ink Free" panose="03080402000500000000" pitchFamily="66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1601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e 83">
            <a:extLst>
              <a:ext uri="{FF2B5EF4-FFF2-40B4-BE49-F238E27FC236}">
                <a16:creationId xmlns:a16="http://schemas.microsoft.com/office/drawing/2014/main" id="{B715D728-A2B3-0FE4-0F8B-C1F3BA9549B0}"/>
              </a:ext>
            </a:extLst>
          </p:cNvPr>
          <p:cNvGrpSpPr/>
          <p:nvPr/>
        </p:nvGrpSpPr>
        <p:grpSpPr>
          <a:xfrm>
            <a:off x="340407" y="1549026"/>
            <a:ext cx="9485575" cy="4847269"/>
            <a:chOff x="208562" y="898779"/>
            <a:chExt cx="7114181" cy="3635452"/>
          </a:xfrm>
        </p:grpSpPr>
        <p:pic>
          <p:nvPicPr>
            <p:cNvPr id="20482" name="Picture 2" descr="C:\Users\lussi\Documents\Travaux\POST-DOC\PROJET SAPA\plan appartement.jpg"/>
            <p:cNvPicPr>
              <a:picLocks noChangeAspect="1" noChangeArrowheads="1"/>
            </p:cNvPicPr>
            <p:nvPr>
              <p:custDataLst>
                <p:tags r:id="rId1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8562" y="2432028"/>
              <a:ext cx="3284693" cy="210220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2" name="Groupe 71">
              <a:extLst>
                <a:ext uri="{FF2B5EF4-FFF2-40B4-BE49-F238E27FC236}">
                  <a16:creationId xmlns:a16="http://schemas.microsoft.com/office/drawing/2014/main" id="{89C3B479-11D0-1142-BA26-3D286D1AAC30}"/>
                </a:ext>
              </a:extLst>
            </p:cNvPr>
            <p:cNvGrpSpPr/>
            <p:nvPr/>
          </p:nvGrpSpPr>
          <p:grpSpPr>
            <a:xfrm>
              <a:off x="410840" y="898779"/>
              <a:ext cx="6690767" cy="3130185"/>
              <a:chOff x="-97564" y="3552855"/>
              <a:chExt cx="7042757" cy="3181847"/>
            </a:xfrm>
          </p:grpSpPr>
          <p:grpSp>
            <p:nvGrpSpPr>
              <p:cNvPr id="8" name="Groupe 7">
                <a:extLst>
                  <a:ext uri="{FF2B5EF4-FFF2-40B4-BE49-F238E27FC236}">
                    <a16:creationId xmlns:a16="http://schemas.microsoft.com/office/drawing/2014/main" id="{4C8C8F83-E564-624D-B3D2-F1E9A69FABEF}"/>
                  </a:ext>
                </a:extLst>
              </p:cNvPr>
              <p:cNvGrpSpPr/>
              <p:nvPr/>
            </p:nvGrpSpPr>
            <p:grpSpPr>
              <a:xfrm>
                <a:off x="-97564" y="3552855"/>
                <a:ext cx="2127240" cy="1450570"/>
                <a:chOff x="-895839" y="2396845"/>
                <a:chExt cx="2836322" cy="1934091"/>
              </a:xfrm>
            </p:grpSpPr>
            <p:grpSp>
              <p:nvGrpSpPr>
                <p:cNvPr id="9" name="Groupe 8">
                  <a:extLst>
                    <a:ext uri="{FF2B5EF4-FFF2-40B4-BE49-F238E27FC236}">
                      <a16:creationId xmlns:a16="http://schemas.microsoft.com/office/drawing/2014/main" id="{C03123FD-F889-F14B-8C93-D72A3B694AB7}"/>
                    </a:ext>
                  </a:extLst>
                </p:cNvPr>
                <p:cNvGrpSpPr/>
                <p:nvPr/>
              </p:nvGrpSpPr>
              <p:grpSpPr>
                <a:xfrm>
                  <a:off x="909348" y="2396845"/>
                  <a:ext cx="386656" cy="368104"/>
                  <a:chOff x="909350" y="2396844"/>
                  <a:chExt cx="606735" cy="606735"/>
                </a:xfrm>
              </p:grpSpPr>
              <p:sp>
                <p:nvSpPr>
                  <p:cNvPr id="36" name="Ellipse 35">
                    <a:extLst>
                      <a:ext uri="{FF2B5EF4-FFF2-40B4-BE49-F238E27FC236}">
                        <a16:creationId xmlns:a16="http://schemas.microsoft.com/office/drawing/2014/main" id="{B8FC67D0-00FC-D142-981A-B8C4436FB0BF}"/>
                      </a:ext>
                    </a:extLst>
                  </p:cNvPr>
                  <p:cNvSpPr/>
                  <p:nvPr/>
                </p:nvSpPr>
                <p:spPr>
                  <a:xfrm>
                    <a:off x="956614" y="2450790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37" name="Image 36" descr="Une image contenant assis, blanc, lumière, lampe&#10;&#10;Description générée automatiquement">
                    <a:extLst>
                      <a:ext uri="{FF2B5EF4-FFF2-40B4-BE49-F238E27FC236}">
                        <a16:creationId xmlns:a16="http://schemas.microsoft.com/office/drawing/2014/main" id="{E5CB1CBF-3EE2-9047-9733-CCA7B30F61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09350" y="2396844"/>
                    <a:ext cx="606735" cy="6067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" name="Groupe 9">
                  <a:extLst>
                    <a:ext uri="{FF2B5EF4-FFF2-40B4-BE49-F238E27FC236}">
                      <a16:creationId xmlns:a16="http://schemas.microsoft.com/office/drawing/2014/main" id="{0D7DBFF6-69F8-9742-A0ED-0B68018949EE}"/>
                    </a:ext>
                  </a:extLst>
                </p:cNvPr>
                <p:cNvGrpSpPr/>
                <p:nvPr/>
              </p:nvGrpSpPr>
              <p:grpSpPr>
                <a:xfrm>
                  <a:off x="1233774" y="3095009"/>
                  <a:ext cx="397277" cy="273486"/>
                  <a:chOff x="1233776" y="3095009"/>
                  <a:chExt cx="702258" cy="521229"/>
                </a:xfrm>
              </p:grpSpPr>
              <p:sp>
                <p:nvSpPr>
                  <p:cNvPr id="34" name="Ellipse 33">
                    <a:extLst>
                      <a:ext uri="{FF2B5EF4-FFF2-40B4-BE49-F238E27FC236}">
                        <a16:creationId xmlns:a16="http://schemas.microsoft.com/office/drawing/2014/main" id="{A7301EBE-AFCA-0C45-95A2-E0BD24153C24}"/>
                      </a:ext>
                    </a:extLst>
                  </p:cNvPr>
                  <p:cNvSpPr/>
                  <p:nvPr/>
                </p:nvSpPr>
                <p:spPr>
                  <a:xfrm>
                    <a:off x="1328800" y="3095009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35" name="Image 34" descr="Une image contenant assis, vert, alimentation, tasse&#10;&#10;Description générée automatiquement">
                    <a:extLst>
                      <a:ext uri="{FF2B5EF4-FFF2-40B4-BE49-F238E27FC236}">
                        <a16:creationId xmlns:a16="http://schemas.microsoft.com/office/drawing/2014/main" id="{1F238386-BA31-5241-9D30-24967F34EEA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233776" y="3142190"/>
                    <a:ext cx="702258" cy="4213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" name="Groupe 10">
                  <a:extLst>
                    <a:ext uri="{FF2B5EF4-FFF2-40B4-BE49-F238E27FC236}">
                      <a16:creationId xmlns:a16="http://schemas.microsoft.com/office/drawing/2014/main" id="{EFE3621C-7E04-074C-8B3C-53EEC0176E53}"/>
                    </a:ext>
                  </a:extLst>
                </p:cNvPr>
                <p:cNvGrpSpPr/>
                <p:nvPr/>
              </p:nvGrpSpPr>
              <p:grpSpPr>
                <a:xfrm>
                  <a:off x="522560" y="2428759"/>
                  <a:ext cx="333956" cy="304282"/>
                  <a:chOff x="522560" y="2428759"/>
                  <a:chExt cx="512201" cy="521229"/>
                </a:xfrm>
              </p:grpSpPr>
              <p:sp>
                <p:nvSpPr>
                  <p:cNvPr id="32" name="Ellipse 31">
                    <a:extLst>
                      <a:ext uri="{FF2B5EF4-FFF2-40B4-BE49-F238E27FC236}">
                        <a16:creationId xmlns:a16="http://schemas.microsoft.com/office/drawing/2014/main" id="{627BA33C-092A-D149-8E73-A549BF717206}"/>
                      </a:ext>
                    </a:extLst>
                  </p:cNvPr>
                  <p:cNvSpPr/>
                  <p:nvPr/>
                </p:nvSpPr>
                <p:spPr>
                  <a:xfrm>
                    <a:off x="522560" y="2428759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33" name="Image 32" descr="Une image contenant intérieur, télécommande, blanc, assis&#10;&#10;Description générée automatiquement">
                    <a:extLst>
                      <a:ext uri="{FF2B5EF4-FFF2-40B4-BE49-F238E27FC236}">
                        <a16:creationId xmlns:a16="http://schemas.microsoft.com/office/drawing/2014/main" id="{11BD31C9-2A38-F147-BA15-22BF415EA88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69716" y="2509314"/>
                    <a:ext cx="370784" cy="37078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2" name="Groupe 11">
                  <a:extLst>
                    <a:ext uri="{FF2B5EF4-FFF2-40B4-BE49-F238E27FC236}">
                      <a16:creationId xmlns:a16="http://schemas.microsoft.com/office/drawing/2014/main" id="{50467C9D-1E33-9249-92E8-C52E4A6F10FD}"/>
                    </a:ext>
                  </a:extLst>
                </p:cNvPr>
                <p:cNvGrpSpPr/>
                <p:nvPr/>
              </p:nvGrpSpPr>
              <p:grpSpPr>
                <a:xfrm>
                  <a:off x="731495" y="3458731"/>
                  <a:ext cx="306374" cy="354799"/>
                  <a:chOff x="731495" y="3458731"/>
                  <a:chExt cx="512201" cy="521229"/>
                </a:xfrm>
              </p:grpSpPr>
              <p:sp>
                <p:nvSpPr>
                  <p:cNvPr id="30" name="Ellipse 29">
                    <a:extLst>
                      <a:ext uri="{FF2B5EF4-FFF2-40B4-BE49-F238E27FC236}">
                        <a16:creationId xmlns:a16="http://schemas.microsoft.com/office/drawing/2014/main" id="{4577A100-F532-FA4F-87B8-14C3B4B94FE7}"/>
                      </a:ext>
                    </a:extLst>
                  </p:cNvPr>
                  <p:cNvSpPr/>
                  <p:nvPr/>
                </p:nvSpPr>
                <p:spPr>
                  <a:xfrm>
                    <a:off x="731495" y="3458731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31" name="Image 30" descr="Une image contenant horloge&#10;&#10;Description générée automatiquement">
                    <a:extLst>
                      <a:ext uri="{FF2B5EF4-FFF2-40B4-BE49-F238E27FC236}">
                        <a16:creationId xmlns:a16="http://schemas.microsoft.com/office/drawing/2014/main" id="{2E38CE1F-DF6C-8E4D-9B4C-33DE5E908A0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3127" y="3538648"/>
                    <a:ext cx="348939" cy="34776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3" name="Groupe 12">
                  <a:extLst>
                    <a:ext uri="{FF2B5EF4-FFF2-40B4-BE49-F238E27FC236}">
                      <a16:creationId xmlns:a16="http://schemas.microsoft.com/office/drawing/2014/main" id="{270B9673-8CF6-944E-A69F-C40276A97C01}"/>
                    </a:ext>
                  </a:extLst>
                </p:cNvPr>
                <p:cNvGrpSpPr/>
                <p:nvPr/>
              </p:nvGrpSpPr>
              <p:grpSpPr>
                <a:xfrm>
                  <a:off x="384322" y="3395225"/>
                  <a:ext cx="298126" cy="315325"/>
                  <a:chOff x="384322" y="3395225"/>
                  <a:chExt cx="512201" cy="521229"/>
                </a:xfrm>
              </p:grpSpPr>
              <p:sp>
                <p:nvSpPr>
                  <p:cNvPr id="28" name="Ellipse 27">
                    <a:extLst>
                      <a:ext uri="{FF2B5EF4-FFF2-40B4-BE49-F238E27FC236}">
                        <a16:creationId xmlns:a16="http://schemas.microsoft.com/office/drawing/2014/main" id="{02362812-FEBE-B146-B85A-1FBBCBBCF3D8}"/>
                      </a:ext>
                    </a:extLst>
                  </p:cNvPr>
                  <p:cNvSpPr/>
                  <p:nvPr/>
                </p:nvSpPr>
                <p:spPr>
                  <a:xfrm>
                    <a:off x="384322" y="3395225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3DE36B08-4A5A-F445-9BB3-5BC561FA80C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408403" y="3470333"/>
                    <a:ext cx="464036" cy="40139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4" name="Groupe 13">
                  <a:extLst>
                    <a:ext uri="{FF2B5EF4-FFF2-40B4-BE49-F238E27FC236}">
                      <a16:creationId xmlns:a16="http://schemas.microsoft.com/office/drawing/2014/main" id="{088E9727-BF51-7849-8873-E37D1CDECF8A}"/>
                    </a:ext>
                  </a:extLst>
                </p:cNvPr>
                <p:cNvGrpSpPr/>
                <p:nvPr/>
              </p:nvGrpSpPr>
              <p:grpSpPr>
                <a:xfrm>
                  <a:off x="1233771" y="2727072"/>
                  <a:ext cx="338541" cy="315310"/>
                  <a:chOff x="1233771" y="2727072"/>
                  <a:chExt cx="512204" cy="521234"/>
                </a:xfrm>
              </p:grpSpPr>
              <p:sp>
                <p:nvSpPr>
                  <p:cNvPr id="26" name="Ellipse 25">
                    <a:extLst>
                      <a:ext uri="{FF2B5EF4-FFF2-40B4-BE49-F238E27FC236}">
                        <a16:creationId xmlns:a16="http://schemas.microsoft.com/office/drawing/2014/main" id="{102AFDA0-FF01-C543-93F2-1EA08FD0D33D}"/>
                      </a:ext>
                    </a:extLst>
                  </p:cNvPr>
                  <p:cNvSpPr/>
                  <p:nvPr/>
                </p:nvSpPr>
                <p:spPr>
                  <a:xfrm>
                    <a:off x="1233771" y="2727072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27" name="Graphique 43" descr="Podcasting">
                    <a:extLst>
                      <a:ext uri="{FF2B5EF4-FFF2-40B4-BE49-F238E27FC236}">
                        <a16:creationId xmlns:a16="http://schemas.microsoft.com/office/drawing/2014/main" id="{47E87A08-81EF-8346-907B-A6068B342F9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233774" y="2736102"/>
                    <a:ext cx="512201" cy="51220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5" name="Groupe 14">
                  <a:extLst>
                    <a:ext uri="{FF2B5EF4-FFF2-40B4-BE49-F238E27FC236}">
                      <a16:creationId xmlns:a16="http://schemas.microsoft.com/office/drawing/2014/main" id="{46693421-BBA9-054A-9FB8-514296AAB6C8}"/>
                    </a:ext>
                  </a:extLst>
                </p:cNvPr>
                <p:cNvGrpSpPr/>
                <p:nvPr/>
              </p:nvGrpSpPr>
              <p:grpSpPr>
                <a:xfrm>
                  <a:off x="115585" y="3073186"/>
                  <a:ext cx="439579" cy="295309"/>
                  <a:chOff x="115586" y="3073186"/>
                  <a:chExt cx="702258" cy="521229"/>
                </a:xfrm>
              </p:grpSpPr>
              <p:sp>
                <p:nvSpPr>
                  <p:cNvPr id="24" name="Ellipse 23">
                    <a:extLst>
                      <a:ext uri="{FF2B5EF4-FFF2-40B4-BE49-F238E27FC236}">
                        <a16:creationId xmlns:a16="http://schemas.microsoft.com/office/drawing/2014/main" id="{26230FD7-A6AA-C244-8A7C-AFF592C3D39B}"/>
                      </a:ext>
                    </a:extLst>
                  </p:cNvPr>
                  <p:cNvSpPr/>
                  <p:nvPr/>
                </p:nvSpPr>
                <p:spPr>
                  <a:xfrm>
                    <a:off x="210613" y="3073186"/>
                    <a:ext cx="512201" cy="521229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25" name="Image 24" descr="Une image contenant assis, vert, alimentation, tasse&#10;&#10;Description générée automatiquement">
                    <a:extLst>
                      <a:ext uri="{FF2B5EF4-FFF2-40B4-BE49-F238E27FC236}">
                        <a16:creationId xmlns:a16="http://schemas.microsoft.com/office/drawing/2014/main" id="{7E0AD00F-3FE9-2D4A-9BF5-CAA83A26BD3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15586" y="3120368"/>
                    <a:ext cx="702258" cy="4213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" name="Groupe 15">
                  <a:extLst>
                    <a:ext uri="{FF2B5EF4-FFF2-40B4-BE49-F238E27FC236}">
                      <a16:creationId xmlns:a16="http://schemas.microsoft.com/office/drawing/2014/main" id="{5F594125-F3D7-6D44-BAC2-5C3F0A803EAB}"/>
                    </a:ext>
                  </a:extLst>
                </p:cNvPr>
                <p:cNvGrpSpPr/>
                <p:nvPr/>
              </p:nvGrpSpPr>
              <p:grpSpPr>
                <a:xfrm>
                  <a:off x="202419" y="2688060"/>
                  <a:ext cx="276842" cy="330091"/>
                  <a:chOff x="202419" y="2688060"/>
                  <a:chExt cx="517805" cy="542493"/>
                </a:xfrm>
              </p:grpSpPr>
              <p:sp>
                <p:nvSpPr>
                  <p:cNvPr id="22" name="Ellipse 21">
                    <a:extLst>
                      <a:ext uri="{FF2B5EF4-FFF2-40B4-BE49-F238E27FC236}">
                        <a16:creationId xmlns:a16="http://schemas.microsoft.com/office/drawing/2014/main" id="{F2873EFA-81AF-5F40-BC0A-3DF99BD5C8B8}"/>
                      </a:ext>
                    </a:extLst>
                  </p:cNvPr>
                  <p:cNvSpPr/>
                  <p:nvPr/>
                </p:nvSpPr>
                <p:spPr>
                  <a:xfrm>
                    <a:off x="202419" y="2688060"/>
                    <a:ext cx="517805" cy="542493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23" name="Graphique 60" descr="Ampoule et engrenage">
                    <a:extLst>
                      <a:ext uri="{FF2B5EF4-FFF2-40B4-BE49-F238E27FC236}">
                        <a16:creationId xmlns:a16="http://schemas.microsoft.com/office/drawing/2014/main" id="{0E941E78-F809-524B-AE06-BA50C673183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51287" y="2721661"/>
                    <a:ext cx="437152" cy="43715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7" name="Image 16" descr="Une image contenant intérieur, assis, table, gâteau&#10;&#10;Description générée automatiquement">
                  <a:extLst>
                    <a:ext uri="{FF2B5EF4-FFF2-40B4-BE49-F238E27FC236}">
                      <a16:creationId xmlns:a16="http://schemas.microsoft.com/office/drawing/2014/main" id="{A42F9AEE-1033-AE43-8C2D-E5B949ACD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557" y="2858012"/>
                  <a:ext cx="758522" cy="407491"/>
                </a:xfrm>
                <a:prstGeom prst="rect">
                  <a:avLst/>
                </a:prstGeom>
              </p:spPr>
            </p:pic>
            <p:sp>
              <p:nvSpPr>
                <p:cNvPr id="18" name="ZoneTexte 11">
                  <a:extLst>
                    <a:ext uri="{FF2B5EF4-FFF2-40B4-BE49-F238E27FC236}">
                      <a16:creationId xmlns:a16="http://schemas.microsoft.com/office/drawing/2014/main" id="{84D435BD-B78A-7C49-BAFB-1E3973BEEEFC}"/>
                    </a:ext>
                  </a:extLst>
                </p:cNvPr>
                <p:cNvSpPr txBox="1"/>
                <p:nvPr/>
              </p:nvSpPr>
              <p:spPr>
                <a:xfrm>
                  <a:off x="-895839" y="3968477"/>
                  <a:ext cx="2836322" cy="36245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dk1"/>
                </a:fontRef>
              </p:style>
              <p:txBody>
                <a:bodyPr wrap="square" lIns="68580" tIns="34291" rIns="68580" bIns="34291" rtlCol="0" anchor="t">
                  <a:spAutoFit/>
                </a:bodyPr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fr-FR" sz="1867" dirty="0" err="1"/>
                    <a:t>Sensors</a:t>
                  </a:r>
                  <a:r>
                    <a:rPr lang="fr-FR" sz="1867" dirty="0"/>
                    <a:t> and computer</a:t>
                  </a:r>
                </a:p>
              </p:txBody>
            </p:sp>
            <p:grpSp>
              <p:nvGrpSpPr>
                <p:cNvPr id="19" name="Groupe 18">
                  <a:extLst>
                    <a:ext uri="{FF2B5EF4-FFF2-40B4-BE49-F238E27FC236}">
                      <a16:creationId xmlns:a16="http://schemas.microsoft.com/office/drawing/2014/main" id="{BCDA6574-2BF0-7B43-9F14-D181F98AF63B}"/>
                    </a:ext>
                  </a:extLst>
                </p:cNvPr>
                <p:cNvGrpSpPr/>
                <p:nvPr/>
              </p:nvGrpSpPr>
              <p:grpSpPr>
                <a:xfrm>
                  <a:off x="1095272" y="3411284"/>
                  <a:ext cx="337279" cy="345203"/>
                  <a:chOff x="1095272" y="3411284"/>
                  <a:chExt cx="991311" cy="1049536"/>
                </a:xfrm>
              </p:grpSpPr>
              <p:sp>
                <p:nvSpPr>
                  <p:cNvPr id="20" name="Ellipse 19">
                    <a:extLst>
                      <a:ext uri="{FF2B5EF4-FFF2-40B4-BE49-F238E27FC236}">
                        <a16:creationId xmlns:a16="http://schemas.microsoft.com/office/drawing/2014/main" id="{F94E24EB-B73B-3043-9241-D6FA8AEE03A7}"/>
                      </a:ext>
                    </a:extLst>
                  </p:cNvPr>
                  <p:cNvSpPr/>
                  <p:nvPr/>
                </p:nvSpPr>
                <p:spPr>
                  <a:xfrm>
                    <a:off x="1095272" y="3411284"/>
                    <a:ext cx="991311" cy="1049536"/>
                  </a:xfrm>
                  <a:prstGeom prst="ellipse">
                    <a:avLst/>
                  </a:prstGeom>
                </p:spPr>
                <p:style>
                  <a:lnRef idx="0">
                    <a:schemeClr val="lt1">
                      <a:alpha val="0"/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/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pic>
                <p:nvPicPr>
                  <p:cNvPr id="21" name="Image 20">
                    <a:extLst>
                      <a:ext uri="{FF2B5EF4-FFF2-40B4-BE49-F238E27FC236}">
                        <a16:creationId xmlns:a16="http://schemas.microsoft.com/office/drawing/2014/main" id="{1AF1F2E9-9EA3-484A-AD3C-28B176D8BC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5"/>
                  <a:stretch>
                    <a:fillRect/>
                  </a:stretch>
                </p:blipFill>
                <p:spPr>
                  <a:xfrm>
                    <a:off x="1306332" y="3544164"/>
                    <a:ext cx="586903" cy="747547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8" name="Groupe 37">
                <a:extLst>
                  <a:ext uri="{FF2B5EF4-FFF2-40B4-BE49-F238E27FC236}">
                    <a16:creationId xmlns:a16="http://schemas.microsoft.com/office/drawing/2014/main" id="{87A13B59-D802-3F47-B8C9-0B1AA29727C7}"/>
                  </a:ext>
                </a:extLst>
              </p:cNvPr>
              <p:cNvGrpSpPr/>
              <p:nvPr/>
            </p:nvGrpSpPr>
            <p:grpSpPr>
              <a:xfrm>
                <a:off x="4846666" y="3765067"/>
                <a:ext cx="1745854" cy="759558"/>
                <a:chOff x="6531934" y="2735879"/>
                <a:chExt cx="2327805" cy="1012744"/>
              </a:xfrm>
            </p:grpSpPr>
            <p:grpSp>
              <p:nvGrpSpPr>
                <p:cNvPr id="39" name="Groupe 38">
                  <a:extLst>
                    <a:ext uri="{FF2B5EF4-FFF2-40B4-BE49-F238E27FC236}">
                      <a16:creationId xmlns:a16="http://schemas.microsoft.com/office/drawing/2014/main" id="{167FDABA-AFED-6B4C-971D-29FAA97F0DEB}"/>
                    </a:ext>
                  </a:extLst>
                </p:cNvPr>
                <p:cNvGrpSpPr/>
                <p:nvPr/>
              </p:nvGrpSpPr>
              <p:grpSpPr>
                <a:xfrm>
                  <a:off x="6599346" y="2866121"/>
                  <a:ext cx="692860" cy="691804"/>
                  <a:chOff x="6236932" y="2066951"/>
                  <a:chExt cx="717212" cy="691804"/>
                </a:xfrm>
              </p:grpSpPr>
              <p:sp>
                <p:nvSpPr>
                  <p:cNvPr id="47" name="Dodécagone 46">
                    <a:extLst>
                      <a:ext uri="{FF2B5EF4-FFF2-40B4-BE49-F238E27FC236}">
                        <a16:creationId xmlns:a16="http://schemas.microsoft.com/office/drawing/2014/main" id="{9ECC793A-A539-0947-B824-B1A066B0E699}"/>
                      </a:ext>
                    </a:extLst>
                  </p:cNvPr>
                  <p:cNvSpPr/>
                  <p:nvPr/>
                </p:nvSpPr>
                <p:spPr>
                  <a:xfrm>
                    <a:off x="6236932" y="2092035"/>
                    <a:ext cx="717212" cy="666720"/>
                  </a:xfrm>
                  <a:prstGeom prst="dodecagon">
                    <a:avLst/>
                  </a:prstGeom>
                  <a:gradFill flip="none" rotWithShape="1">
                    <a:gsLst>
                      <a:gs pos="0">
                        <a:schemeClr val="accent6">
                          <a:tint val="66000"/>
                          <a:satMod val="160000"/>
                        </a:schemeClr>
                      </a:gs>
                      <a:gs pos="50000">
                        <a:schemeClr val="accent6">
                          <a:tint val="44500"/>
                          <a:satMod val="160000"/>
                        </a:schemeClr>
                      </a:gs>
                      <a:gs pos="100000">
                        <a:schemeClr val="accent6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accent6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fr-FR" sz="1351"/>
                  </a:p>
                </p:txBody>
              </p:sp>
              <p:pic>
                <p:nvPicPr>
                  <p:cNvPr id="48" name="Graphique 42" descr="Engrenages">
                    <a:extLst>
                      <a:ext uri="{FF2B5EF4-FFF2-40B4-BE49-F238E27FC236}">
                        <a16:creationId xmlns:a16="http://schemas.microsoft.com/office/drawing/2014/main" id="{7AA20107-D9E3-0440-9251-FF8D91B683F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rcRect/>
                  <a:stretch/>
                </p:blipFill>
                <p:spPr>
                  <a:xfrm>
                    <a:off x="6268486" y="2066951"/>
                    <a:ext cx="666720" cy="66672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Groupe 39">
                  <a:extLst>
                    <a:ext uri="{FF2B5EF4-FFF2-40B4-BE49-F238E27FC236}">
                      <a16:creationId xmlns:a16="http://schemas.microsoft.com/office/drawing/2014/main" id="{69EDFB04-4163-7443-BB38-284095255431}"/>
                    </a:ext>
                  </a:extLst>
                </p:cNvPr>
                <p:cNvGrpSpPr/>
                <p:nvPr/>
              </p:nvGrpSpPr>
              <p:grpSpPr>
                <a:xfrm>
                  <a:off x="8126576" y="2786333"/>
                  <a:ext cx="692860" cy="666720"/>
                  <a:chOff x="7643356" y="2089382"/>
                  <a:chExt cx="717212" cy="666720"/>
                </a:xfrm>
              </p:grpSpPr>
              <p:sp>
                <p:nvSpPr>
                  <p:cNvPr id="45" name="Dodécagone 44">
                    <a:extLst>
                      <a:ext uri="{FF2B5EF4-FFF2-40B4-BE49-F238E27FC236}">
                        <a16:creationId xmlns:a16="http://schemas.microsoft.com/office/drawing/2014/main" id="{B5EB2676-2713-C449-9D7C-61F3E74E7F10}"/>
                      </a:ext>
                    </a:extLst>
                  </p:cNvPr>
                  <p:cNvSpPr/>
                  <p:nvPr/>
                </p:nvSpPr>
                <p:spPr>
                  <a:xfrm>
                    <a:off x="7643356" y="2089382"/>
                    <a:ext cx="717212" cy="666720"/>
                  </a:xfrm>
                  <a:prstGeom prst="dodecagon">
                    <a:avLst/>
                  </a:prstGeom>
                  <a:gradFill flip="none" rotWithShape="1">
                    <a:gsLst>
                      <a:gs pos="0">
                        <a:schemeClr val="accent6">
                          <a:tint val="66000"/>
                          <a:satMod val="160000"/>
                        </a:schemeClr>
                      </a:gs>
                      <a:gs pos="50000">
                        <a:schemeClr val="accent6">
                          <a:tint val="44500"/>
                          <a:satMod val="160000"/>
                        </a:schemeClr>
                      </a:gs>
                      <a:gs pos="100000">
                        <a:schemeClr val="accent6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accent6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fr-FR" sz="1351"/>
                  </a:p>
                </p:txBody>
              </p:sp>
              <p:pic>
                <p:nvPicPr>
                  <p:cNvPr id="46" name="Image 45" descr="Une image contenant dessin&#10;&#10;Description générée automatiquement">
                    <a:extLst>
                      <a:ext uri="{FF2B5EF4-FFF2-40B4-BE49-F238E27FC236}">
                        <a16:creationId xmlns:a16="http://schemas.microsoft.com/office/drawing/2014/main" id="{0BF916DB-64FC-9940-A1FD-09E68C2C7D4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00988" y="2117485"/>
                    <a:ext cx="626752" cy="6267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1" name="Groupe 40">
                  <a:extLst>
                    <a:ext uri="{FF2B5EF4-FFF2-40B4-BE49-F238E27FC236}">
                      <a16:creationId xmlns:a16="http://schemas.microsoft.com/office/drawing/2014/main" id="{0867B080-4574-C746-9A70-8223A20E02B8}"/>
                    </a:ext>
                  </a:extLst>
                </p:cNvPr>
                <p:cNvGrpSpPr/>
                <p:nvPr/>
              </p:nvGrpSpPr>
              <p:grpSpPr>
                <a:xfrm>
                  <a:off x="7387738" y="3048786"/>
                  <a:ext cx="692860" cy="666720"/>
                  <a:chOff x="6960275" y="2361128"/>
                  <a:chExt cx="717212" cy="666720"/>
                </a:xfrm>
              </p:grpSpPr>
              <p:sp>
                <p:nvSpPr>
                  <p:cNvPr id="43" name="Dodécagone 42">
                    <a:extLst>
                      <a:ext uri="{FF2B5EF4-FFF2-40B4-BE49-F238E27FC236}">
                        <a16:creationId xmlns:a16="http://schemas.microsoft.com/office/drawing/2014/main" id="{B4697D6F-EE95-1347-B30A-150D98CCA562}"/>
                      </a:ext>
                    </a:extLst>
                  </p:cNvPr>
                  <p:cNvSpPr/>
                  <p:nvPr/>
                </p:nvSpPr>
                <p:spPr>
                  <a:xfrm>
                    <a:off x="6960275" y="2361128"/>
                    <a:ext cx="717212" cy="666720"/>
                  </a:xfrm>
                  <a:prstGeom prst="dodecagon">
                    <a:avLst/>
                  </a:prstGeom>
                  <a:gradFill flip="none" rotWithShape="1">
                    <a:gsLst>
                      <a:gs pos="0">
                        <a:schemeClr val="accent6">
                          <a:tint val="66000"/>
                          <a:satMod val="160000"/>
                        </a:schemeClr>
                      </a:gs>
                      <a:gs pos="50000">
                        <a:schemeClr val="accent6">
                          <a:tint val="44500"/>
                          <a:satMod val="160000"/>
                        </a:schemeClr>
                      </a:gs>
                      <a:gs pos="100000">
                        <a:schemeClr val="accent6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accent6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fr-FR" sz="1351"/>
                  </a:p>
                </p:txBody>
              </p:sp>
              <p:pic>
                <p:nvPicPr>
                  <p:cNvPr id="44" name="Image 43" descr="Une image contenant signe&#10;&#10;Description générée automatiquement">
                    <a:extLst>
                      <a:ext uri="{FF2B5EF4-FFF2-40B4-BE49-F238E27FC236}">
                        <a16:creationId xmlns:a16="http://schemas.microsoft.com/office/drawing/2014/main" id="{A97EE9C3-1A1B-8644-A6F9-6A0897F9B6D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008176" y="2499329"/>
                    <a:ext cx="607725" cy="323258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2" name="Rectangle : coins arrondis 41">
                  <a:extLst>
                    <a:ext uri="{FF2B5EF4-FFF2-40B4-BE49-F238E27FC236}">
                      <a16:creationId xmlns:a16="http://schemas.microsoft.com/office/drawing/2014/main" id="{134613DC-B79B-754F-B751-70D86F4CB9BD}"/>
                    </a:ext>
                  </a:extLst>
                </p:cNvPr>
                <p:cNvSpPr/>
                <p:nvPr/>
              </p:nvSpPr>
              <p:spPr>
                <a:xfrm>
                  <a:off x="6531934" y="2735879"/>
                  <a:ext cx="2327805" cy="101274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1"/>
                </a:p>
              </p:txBody>
            </p:sp>
          </p:grp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9EA63F4A-2586-934B-94A6-D23B7356334E}"/>
                  </a:ext>
                </a:extLst>
              </p:cNvPr>
              <p:cNvGrpSpPr/>
              <p:nvPr/>
            </p:nvGrpSpPr>
            <p:grpSpPr>
              <a:xfrm>
                <a:off x="2476376" y="3751373"/>
                <a:ext cx="1745854" cy="759558"/>
                <a:chOff x="3855641" y="2726586"/>
                <a:chExt cx="2327805" cy="1012744"/>
              </a:xfrm>
            </p:grpSpPr>
            <p:grpSp>
              <p:nvGrpSpPr>
                <p:cNvPr id="50" name="Groupe 49">
                  <a:extLst>
                    <a:ext uri="{FF2B5EF4-FFF2-40B4-BE49-F238E27FC236}">
                      <a16:creationId xmlns:a16="http://schemas.microsoft.com/office/drawing/2014/main" id="{A3AD512D-10A2-F940-A19F-460BB4ECB3BD}"/>
                    </a:ext>
                  </a:extLst>
                </p:cNvPr>
                <p:cNvGrpSpPr/>
                <p:nvPr/>
              </p:nvGrpSpPr>
              <p:grpSpPr>
                <a:xfrm>
                  <a:off x="4058025" y="2884610"/>
                  <a:ext cx="918385" cy="722574"/>
                  <a:chOff x="2034146" y="2786487"/>
                  <a:chExt cx="765033" cy="618318"/>
                </a:xfrm>
              </p:grpSpPr>
              <p:sp>
                <p:nvSpPr>
                  <p:cNvPr id="55" name="Hexagone 54">
                    <a:extLst>
                      <a:ext uri="{FF2B5EF4-FFF2-40B4-BE49-F238E27FC236}">
                        <a16:creationId xmlns:a16="http://schemas.microsoft.com/office/drawing/2014/main" id="{0CA316F2-FDFE-D14C-8147-836A38F27F69}"/>
                      </a:ext>
                    </a:extLst>
                  </p:cNvPr>
                  <p:cNvSpPr/>
                  <p:nvPr/>
                </p:nvSpPr>
                <p:spPr>
                  <a:xfrm>
                    <a:off x="2034146" y="2786487"/>
                    <a:ext cx="765033" cy="618318"/>
                  </a:xfrm>
                  <a:prstGeom prst="hexagon">
                    <a:avLst>
                      <a:gd name="adj" fmla="val 27674"/>
                      <a:gd name="vf" fmla="val 115470"/>
                    </a:avLst>
                  </a:prstGeom>
                  <a:solidFill>
                    <a:schemeClr val="accent5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/>
                  <a:lstStyle/>
                  <a:p>
                    <a:endParaRPr lang="fr-FR" sz="1351"/>
                  </a:p>
                </p:txBody>
              </p:sp>
              <p:sp>
                <p:nvSpPr>
                  <p:cNvPr id="56" name="ZoneTexte 30">
                    <a:extLst>
                      <a:ext uri="{FF2B5EF4-FFF2-40B4-BE49-F238E27FC236}">
                        <a16:creationId xmlns:a16="http://schemas.microsoft.com/office/drawing/2014/main" id="{6E27D761-8BCA-2841-89C0-88B257662EF2}"/>
                      </a:ext>
                    </a:extLst>
                  </p:cNvPr>
                  <p:cNvSpPr txBox="1"/>
                  <p:nvPr/>
                </p:nvSpPr>
                <p:spPr>
                  <a:xfrm>
                    <a:off x="2061285" y="2883944"/>
                    <a:ext cx="718189" cy="36164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dk1"/>
                  </a:fontRef>
                </p:style>
                <p:txBody>
                  <a:bodyPr wrap="square" rtlCol="0" anchor="ctr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CA" sz="1051" dirty="0" err="1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Mqtt</a:t>
                    </a:r>
                  </a:p>
                  <a:p>
                    <a:pPr algn="ctr"/>
                    <a:r>
                      <a:rPr lang="fr-FR" sz="1051" dirty="0">
                        <a:ln w="0"/>
                        <a:solidFill>
                          <a:schemeClr val="bg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</a:rPr>
                      <a:t>Broker</a:t>
                    </a:r>
                  </a:p>
                </p:txBody>
              </p:sp>
            </p:grpSp>
            <p:grpSp>
              <p:nvGrpSpPr>
                <p:cNvPr id="51" name="Groupe 50">
                  <a:extLst>
                    <a:ext uri="{FF2B5EF4-FFF2-40B4-BE49-F238E27FC236}">
                      <a16:creationId xmlns:a16="http://schemas.microsoft.com/office/drawing/2014/main" id="{0C278303-8910-344C-845D-742FADAEC794}"/>
                    </a:ext>
                  </a:extLst>
                </p:cNvPr>
                <p:cNvGrpSpPr/>
                <p:nvPr/>
              </p:nvGrpSpPr>
              <p:grpSpPr>
                <a:xfrm>
                  <a:off x="5153508" y="2893982"/>
                  <a:ext cx="802838" cy="710259"/>
                  <a:chOff x="3628752" y="2166560"/>
                  <a:chExt cx="827955" cy="753048"/>
                </a:xfrm>
              </p:grpSpPr>
              <p:sp>
                <p:nvSpPr>
                  <p:cNvPr id="53" name="Dodécagone 52">
                    <a:extLst>
                      <a:ext uri="{FF2B5EF4-FFF2-40B4-BE49-F238E27FC236}">
                        <a16:creationId xmlns:a16="http://schemas.microsoft.com/office/drawing/2014/main" id="{2923F6A8-F7D1-EA45-A9A3-46705176850C}"/>
                      </a:ext>
                    </a:extLst>
                  </p:cNvPr>
                  <p:cNvSpPr/>
                  <p:nvPr/>
                </p:nvSpPr>
                <p:spPr>
                  <a:xfrm>
                    <a:off x="3628752" y="2166560"/>
                    <a:ext cx="827955" cy="753048"/>
                  </a:xfrm>
                  <a:prstGeom prst="dodecagon">
                    <a:avLst/>
                  </a:prstGeom>
                  <a:gradFill flip="none" rotWithShape="1">
                    <a:gsLst>
                      <a:gs pos="0">
                        <a:schemeClr val="accent6">
                          <a:tint val="66000"/>
                          <a:satMod val="160000"/>
                        </a:schemeClr>
                      </a:gs>
                      <a:gs pos="50000">
                        <a:schemeClr val="accent6">
                          <a:tint val="44500"/>
                          <a:satMod val="160000"/>
                        </a:schemeClr>
                      </a:gs>
                      <a:gs pos="100000">
                        <a:schemeClr val="accent6">
                          <a:tint val="23500"/>
                          <a:satMod val="160000"/>
                        </a:scheme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solidFill>
                      <a:schemeClr val="accent6"/>
                    </a:solidFill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endParaRPr lang="fr-FR" sz="1351"/>
                  </a:p>
                </p:txBody>
              </p:sp>
              <p:sp>
                <p:nvSpPr>
                  <p:cNvPr id="54" name="ZoneTexte 24">
                    <a:extLst>
                      <a:ext uri="{FF2B5EF4-FFF2-40B4-BE49-F238E27FC236}">
                        <a16:creationId xmlns:a16="http://schemas.microsoft.com/office/drawing/2014/main" id="{168EDD93-11A6-1249-8E2B-66958607134B}"/>
                      </a:ext>
                    </a:extLst>
                  </p:cNvPr>
                  <p:cNvSpPr txBox="1"/>
                  <p:nvPr/>
                </p:nvSpPr>
                <p:spPr>
                  <a:xfrm>
                    <a:off x="3667462" y="2398251"/>
                    <a:ext cx="751306" cy="248919"/>
                  </a:xfrm>
                  <a:prstGeom prst="rect">
                    <a:avLst/>
                  </a:prstGeom>
                  <a:noFill/>
                </p:spPr>
                <p:txBody>
                  <a:bodyPr wrap="square" lIns="68580" tIns="34291" rIns="68580" bIns="34291" rtlCol="0" anchor="t">
                    <a:spAutoFit/>
                  </a:bodyPr>
                  <a:lstStyle>
                    <a:defPPr>
                      <a:defRPr lang="fr-FR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fr-FR" sz="1051" b="1" dirty="0"/>
                      <a:t>Kafka</a:t>
                    </a:r>
                  </a:p>
                </p:txBody>
              </p:sp>
            </p:grpSp>
            <p:sp>
              <p:nvSpPr>
                <p:cNvPr id="52" name="Rectangle : coins arrondis 51">
                  <a:extLst>
                    <a:ext uri="{FF2B5EF4-FFF2-40B4-BE49-F238E27FC236}">
                      <a16:creationId xmlns:a16="http://schemas.microsoft.com/office/drawing/2014/main" id="{170F24E5-4B6F-5A4F-A815-28AB4F43D2B8}"/>
                    </a:ext>
                  </a:extLst>
                </p:cNvPr>
                <p:cNvSpPr/>
                <p:nvPr/>
              </p:nvSpPr>
              <p:spPr>
                <a:xfrm>
                  <a:off x="3855641" y="2726586"/>
                  <a:ext cx="2327805" cy="1012744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1"/>
                </a:p>
              </p:txBody>
            </p:sp>
          </p:grpSp>
          <p:grpSp>
            <p:nvGrpSpPr>
              <p:cNvPr id="57" name="Groupe 56">
                <a:extLst>
                  <a:ext uri="{FF2B5EF4-FFF2-40B4-BE49-F238E27FC236}">
                    <a16:creationId xmlns:a16="http://schemas.microsoft.com/office/drawing/2014/main" id="{EB2651BB-6CE4-D447-BDED-C019A410C0CC}"/>
                  </a:ext>
                </a:extLst>
              </p:cNvPr>
              <p:cNvGrpSpPr/>
              <p:nvPr/>
            </p:nvGrpSpPr>
            <p:grpSpPr>
              <a:xfrm>
                <a:off x="3952518" y="4877894"/>
                <a:ext cx="898690" cy="1431910"/>
                <a:chOff x="5590748" y="4040354"/>
                <a:chExt cx="1198253" cy="1909213"/>
              </a:xfrm>
            </p:grpSpPr>
            <p:sp>
              <p:nvSpPr>
                <p:cNvPr id="58" name="Rectangle : coins arrondis 57">
                  <a:extLst>
                    <a:ext uri="{FF2B5EF4-FFF2-40B4-BE49-F238E27FC236}">
                      <a16:creationId xmlns:a16="http://schemas.microsoft.com/office/drawing/2014/main" id="{43E7B89B-3FBE-D746-9653-568C30B4B0C5}"/>
                    </a:ext>
                  </a:extLst>
                </p:cNvPr>
                <p:cNvSpPr/>
                <p:nvPr/>
              </p:nvSpPr>
              <p:spPr>
                <a:xfrm>
                  <a:off x="5590748" y="4040354"/>
                  <a:ext cx="1198253" cy="1909213"/>
                </a:xfrm>
                <a:prstGeom prst="roundRect">
                  <a:avLst/>
                </a:prstGeom>
                <a:noFill/>
                <a:ln w="9525" cap="flat" cmpd="sng" algn="ctr">
                  <a:solidFill>
                    <a:srgbClr val="00B0F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6"/>
                </a:fontRef>
              </p:style>
              <p:txBody>
                <a:bodyPr rtlCol="0" anchor="ctr"/>
                <a:lstStyle>
                  <a:defPPr>
                    <a:defRPr lang="fr-FR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fr-FR" sz="1351"/>
                </a:p>
              </p:txBody>
            </p:sp>
            <p:grpSp>
              <p:nvGrpSpPr>
                <p:cNvPr id="59" name="Groupe 58">
                  <a:extLst>
                    <a:ext uri="{FF2B5EF4-FFF2-40B4-BE49-F238E27FC236}">
                      <a16:creationId xmlns:a16="http://schemas.microsoft.com/office/drawing/2014/main" id="{D29313BC-CA3E-B747-AAE5-E550350570D8}"/>
                    </a:ext>
                  </a:extLst>
                </p:cNvPr>
                <p:cNvGrpSpPr/>
                <p:nvPr/>
              </p:nvGrpSpPr>
              <p:grpSpPr>
                <a:xfrm>
                  <a:off x="5674659" y="4298576"/>
                  <a:ext cx="1048872" cy="1225377"/>
                  <a:chOff x="5674659" y="4298576"/>
                  <a:chExt cx="1048872" cy="1225377"/>
                </a:xfrm>
              </p:grpSpPr>
              <p:pic>
                <p:nvPicPr>
                  <p:cNvPr id="60" name="Graphique 3" descr="Base de données avec un remplissage uni">
                    <a:extLst>
                      <a:ext uri="{FF2B5EF4-FFF2-40B4-BE49-F238E27FC236}">
                        <a16:creationId xmlns:a16="http://schemas.microsoft.com/office/drawing/2014/main" id="{0F74B783-DF0D-D149-8DF8-CBC68671C1A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28447" y="4298576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61" name="ZoneTexte 60">
                    <a:extLst>
                      <a:ext uri="{FF2B5EF4-FFF2-40B4-BE49-F238E27FC236}">
                        <a16:creationId xmlns:a16="http://schemas.microsoft.com/office/drawing/2014/main" id="{9CB445BA-125B-AA4C-A502-A608B238AE89}"/>
                      </a:ext>
                    </a:extLst>
                  </p:cNvPr>
                  <p:cNvSpPr txBox="1"/>
                  <p:nvPr/>
                </p:nvSpPr>
                <p:spPr>
                  <a:xfrm>
                    <a:off x="5674659" y="5289178"/>
                    <a:ext cx="1048872" cy="234775"/>
                  </a:xfrm>
                  <a:prstGeom prst="rect">
                    <a:avLst/>
                  </a:prstGeom>
                  <a:noFill/>
                </p:spPr>
                <p:txBody>
      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      <a:prstTxWarp prst="textNoShape">
                      <a:avLst/>
                    </a:prstTxWarp>
                    <a:spAutoFit/>
                  </a:bodyPr>
                  <a:lstStyle/>
                  <a:p>
                    <a:pPr algn="ctr"/>
                    <a:r>
                      <a:rPr lang="fr-FR" sz="1051" dirty="0"/>
                      <a:t>MongoDB</a:t>
                    </a:r>
                  </a:p>
                </p:txBody>
              </p:sp>
            </p:grpSp>
          </p:grpSp>
          <p:cxnSp>
            <p:nvCxnSpPr>
              <p:cNvPr id="62" name="Connecteur droit avec flèche 61">
                <a:extLst>
                  <a:ext uri="{FF2B5EF4-FFF2-40B4-BE49-F238E27FC236}">
                    <a16:creationId xmlns:a16="http://schemas.microsoft.com/office/drawing/2014/main" id="{F5AE1A91-BCD8-AC45-9706-789DC46977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23460" y="4136569"/>
                <a:ext cx="625288" cy="6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eur droit avec flèche 62">
                <a:extLst>
                  <a:ext uri="{FF2B5EF4-FFF2-40B4-BE49-F238E27FC236}">
                    <a16:creationId xmlns:a16="http://schemas.microsoft.com/office/drawing/2014/main" id="{3111887F-3823-BC4E-B948-56BCD56FFC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23160" y="4136569"/>
                <a:ext cx="625288" cy="6723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necteur droit avec flèche 63">
                <a:extLst>
                  <a:ext uri="{FF2B5EF4-FFF2-40B4-BE49-F238E27FC236}">
                    <a16:creationId xmlns:a16="http://schemas.microsoft.com/office/drawing/2014/main" id="{8E93EB5D-CF37-944E-B9EE-B20FE21430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8307" y="4533258"/>
                <a:ext cx="369794" cy="3563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necteur droit avec flèche 64">
                <a:extLst>
                  <a:ext uri="{FF2B5EF4-FFF2-40B4-BE49-F238E27FC236}">
                    <a16:creationId xmlns:a16="http://schemas.microsoft.com/office/drawing/2014/main" id="{9EF33C62-F58A-B740-AB5A-30DB568A6F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445335" y="4533258"/>
                <a:ext cx="510989" cy="35634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4FFAF7E4-273C-6F4A-B14E-0F3C7388043B}"/>
                  </a:ext>
                </a:extLst>
              </p:cNvPr>
              <p:cNvSpPr txBox="1"/>
              <p:nvPr/>
            </p:nvSpPr>
            <p:spPr>
              <a:xfrm>
                <a:off x="3363670" y="6400335"/>
                <a:ext cx="1865448" cy="3343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2400" dirty="0"/>
                  <a:t>Data </a:t>
                </a:r>
                <a:r>
                  <a:rPr lang="fr-FR" sz="2400" dirty="0" err="1"/>
                  <a:t>storage</a:t>
                </a:r>
                <a:endParaRPr lang="fr-FR" sz="2400" dirty="0"/>
              </a:p>
            </p:txBody>
          </p:sp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59A90736-03E4-7641-9233-0226FDF2AF6C}"/>
                  </a:ext>
                </a:extLst>
              </p:cNvPr>
              <p:cNvSpPr txBox="1"/>
              <p:nvPr/>
            </p:nvSpPr>
            <p:spPr>
              <a:xfrm>
                <a:off x="5172067" y="4547220"/>
                <a:ext cx="1773126" cy="3343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2400" dirty="0" err="1"/>
                  <a:t>Preprocessing</a:t>
                </a:r>
                <a:endParaRPr lang="fr-FR" sz="1400" dirty="0"/>
              </a:p>
            </p:txBody>
          </p:sp>
          <p:sp>
            <p:nvSpPr>
              <p:cNvPr id="68" name="ZoneTexte 67">
                <a:extLst>
                  <a:ext uri="{FF2B5EF4-FFF2-40B4-BE49-F238E27FC236}">
                    <a16:creationId xmlns:a16="http://schemas.microsoft.com/office/drawing/2014/main" id="{6308E277-43CE-8944-8B3F-64DDF425FFCD}"/>
                  </a:ext>
                </a:extLst>
              </p:cNvPr>
              <p:cNvSpPr txBox="1"/>
              <p:nvPr/>
            </p:nvSpPr>
            <p:spPr>
              <a:xfrm>
                <a:off x="2389934" y="4567788"/>
                <a:ext cx="1745854" cy="33436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fr-FR" sz="2400" dirty="0"/>
                  <a:t>Data </a:t>
                </a:r>
                <a:r>
                  <a:rPr lang="fr-FR" sz="2400" dirty="0" err="1"/>
                  <a:t>digesting</a:t>
                </a:r>
                <a:endParaRPr lang="fr-FR" sz="2400" dirty="0"/>
              </a:p>
            </p:txBody>
          </p:sp>
        </p:grpSp>
        <p:cxnSp>
          <p:nvCxnSpPr>
            <p:cNvPr id="82" name="Connecteur droit avec flèche 81">
              <a:extLst>
                <a:ext uri="{FF2B5EF4-FFF2-40B4-BE49-F238E27FC236}">
                  <a16:creationId xmlns:a16="http://schemas.microsoft.com/office/drawing/2014/main" id="{AC8749BD-E0C3-81F9-AEF6-D0DF562529ED}"/>
                </a:ext>
              </a:extLst>
            </p:cNvPr>
            <p:cNvCxnSpPr>
              <a:cxnSpLocks/>
            </p:cNvCxnSpPr>
            <p:nvPr/>
          </p:nvCxnSpPr>
          <p:spPr>
            <a:xfrm>
              <a:off x="1254121" y="2286354"/>
              <a:ext cx="515" cy="198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7452E65E-28FC-547F-4968-58A426CE1CBA}"/>
                </a:ext>
              </a:extLst>
            </p:cNvPr>
            <p:cNvCxnSpPr>
              <a:cxnSpLocks/>
              <a:endCxn id="4" idx="0"/>
            </p:cNvCxnSpPr>
            <p:nvPr/>
          </p:nvCxnSpPr>
          <p:spPr>
            <a:xfrm>
              <a:off x="6449708" y="2213825"/>
              <a:ext cx="873035" cy="4258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itle 4">
            <a:extLst>
              <a:ext uri="{FF2B5EF4-FFF2-40B4-BE49-F238E27FC236}">
                <a16:creationId xmlns:a16="http://schemas.microsoft.com/office/drawing/2014/main" id="{24A82F61-8DF2-5755-30A9-73AF7158C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995" y="144794"/>
            <a:ext cx="10787841" cy="1609344"/>
          </a:xfrm>
        </p:spPr>
        <p:txBody>
          <a:bodyPr/>
          <a:lstStyle/>
          <a:p>
            <a:pPr algn="ctr"/>
            <a:r>
              <a:rPr lang="fr-CA" dirty="0"/>
              <a:t>Our </a:t>
            </a:r>
            <a:r>
              <a:rPr lang="fr-CA" dirty="0" err="1"/>
              <a:t>highest</a:t>
            </a:r>
            <a:r>
              <a:rPr lang="fr-CA" dirty="0"/>
              <a:t> TRL smart home tech: NEARS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3CBDCF-D470-2B49-88B9-0389A7B45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0" name="Picture 7" descr="A picture containing indoor, bedroom">
            <a:extLst>
              <a:ext uri="{FF2B5EF4-FFF2-40B4-BE49-F238E27FC236}">
                <a16:creationId xmlns:a16="http://schemas.microsoft.com/office/drawing/2014/main" id="{3E75710C-2886-0D8F-9951-26FB0EB2B299}"/>
              </a:ext>
            </a:extLst>
          </p:cNvPr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8" t="53964" r="2612" b="12673"/>
          <a:stretch/>
        </p:blipFill>
        <p:spPr>
          <a:xfrm>
            <a:off x="706852" y="1538963"/>
            <a:ext cx="2329336" cy="1479083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B0DFBA-8E53-FA0F-32D2-391E67B0BC24}"/>
              </a:ext>
            </a:extLst>
          </p:cNvPr>
          <p:cNvSpPr txBox="1"/>
          <p:nvPr/>
        </p:nvSpPr>
        <p:spPr>
          <a:xfrm>
            <a:off x="7577835" y="5872308"/>
            <a:ext cx="4067427" cy="4385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1" rIns="68580" bIns="34291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2400" dirty="0"/>
              <a:t>Services and </a:t>
            </a:r>
            <a:r>
              <a:rPr lang="fr-FR" sz="2400" dirty="0" err="1"/>
              <a:t>algorithms</a:t>
            </a:r>
            <a:endParaRPr lang="fr-FR" sz="2400" dirty="0"/>
          </a:p>
        </p:txBody>
      </p:sp>
      <p:pic>
        <p:nvPicPr>
          <p:cNvPr id="4" name="Picture 2" descr="Deep learning for sensor-based activity recognition: A survey -  ScienceDirect">
            <a:extLst>
              <a:ext uri="{FF2B5EF4-FFF2-40B4-BE49-F238E27FC236}">
                <a16:creationId xmlns:a16="http://schemas.microsoft.com/office/drawing/2014/main" id="{40EB4B9A-6901-EA99-4E45-2B664DE52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2005" y="3870183"/>
            <a:ext cx="4707952" cy="193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3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6"/>
          <p:cNvSpPr txBox="1">
            <a:spLocks noGrp="1"/>
          </p:cNvSpPr>
          <p:nvPr>
            <p:ph type="ctrTitle" idx="4294967295"/>
          </p:nvPr>
        </p:nvSpPr>
        <p:spPr>
          <a:xfrm>
            <a:off x="479750" y="257242"/>
            <a:ext cx="8436800" cy="1193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+ 40 000 000 of data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78" name="Google Shape;178;p26"/>
          <p:cNvSpPr txBox="1">
            <a:spLocks noGrp="1"/>
          </p:cNvSpPr>
          <p:nvPr>
            <p:ph type="subTitle" idx="4294967295"/>
          </p:nvPr>
        </p:nvSpPr>
        <p:spPr>
          <a:xfrm>
            <a:off x="479750" y="1547120"/>
            <a:ext cx="8436800" cy="617600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CA" sz="2400" dirty="0" err="1"/>
              <a:t>Collected</a:t>
            </a:r>
            <a:r>
              <a:rPr lang="fr-CA" sz="2400" dirty="0"/>
              <a:t> in </a:t>
            </a:r>
            <a:r>
              <a:rPr lang="fr-CA" sz="2400" dirty="0" err="1"/>
              <a:t>naturalistic</a:t>
            </a:r>
            <a:r>
              <a:rPr lang="fr-CA" sz="2400" dirty="0"/>
              <a:t> settings!</a:t>
            </a:r>
            <a:endParaRPr sz="2400" dirty="0"/>
          </a:p>
        </p:txBody>
      </p:sp>
      <p:sp>
        <p:nvSpPr>
          <p:cNvPr id="179" name="Google Shape;179;p26"/>
          <p:cNvSpPr txBox="1">
            <a:spLocks noGrp="1"/>
          </p:cNvSpPr>
          <p:nvPr>
            <p:ph type="ctrTitle" idx="4294967295"/>
          </p:nvPr>
        </p:nvSpPr>
        <p:spPr>
          <a:xfrm>
            <a:off x="479742" y="4617809"/>
            <a:ext cx="11457703" cy="1193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fr-CA" dirty="0" err="1">
                <a:solidFill>
                  <a:schemeClr val="accent2"/>
                </a:solidFill>
              </a:rPr>
              <a:t>Several</a:t>
            </a:r>
            <a:r>
              <a:rPr lang="fr-CA" dirty="0">
                <a:solidFill>
                  <a:schemeClr val="accent2"/>
                </a:solidFill>
              </a:rPr>
              <a:t> </a:t>
            </a:r>
            <a:r>
              <a:rPr lang="fr-CA" dirty="0" err="1">
                <a:solidFill>
                  <a:schemeClr val="accent2"/>
                </a:solidFill>
              </a:rPr>
              <a:t>others</a:t>
            </a:r>
            <a:r>
              <a:rPr lang="fr-CA" dirty="0">
                <a:solidFill>
                  <a:schemeClr val="accent2"/>
                </a:solidFill>
              </a:rPr>
              <a:t> </a:t>
            </a:r>
            <a:r>
              <a:rPr lang="fr-CA" dirty="0" err="1">
                <a:solidFill>
                  <a:schemeClr val="accent2"/>
                </a:solidFill>
              </a:rPr>
              <a:t>deployement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0" name="Google Shape;180;p26"/>
          <p:cNvSpPr txBox="1">
            <a:spLocks noGrp="1"/>
          </p:cNvSpPr>
          <p:nvPr>
            <p:ph type="subTitle" idx="4294967295"/>
          </p:nvPr>
        </p:nvSpPr>
        <p:spPr>
          <a:xfrm>
            <a:off x="479742" y="5669615"/>
            <a:ext cx="11528410" cy="1114261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CA" sz="2400" dirty="0"/>
              <a:t>In a smart city </a:t>
            </a:r>
            <a:r>
              <a:rPr lang="fr-CA" sz="2400" dirty="0" err="1"/>
              <a:t>project</a:t>
            </a:r>
            <a:r>
              <a:rPr lang="fr-CA" sz="2400" dirty="0"/>
              <a:t>-&gt;Côte-St-Luc (30 </a:t>
            </a:r>
            <a:r>
              <a:rPr lang="fr-CA" sz="2400" dirty="0" err="1"/>
              <a:t>being</a:t>
            </a:r>
            <a:r>
              <a:rPr lang="fr-CA" sz="2400" dirty="0"/>
              <a:t> </a:t>
            </a:r>
            <a:r>
              <a:rPr lang="fr-CA" sz="2400" dirty="0" err="1"/>
              <a:t>deployed</a:t>
            </a:r>
            <a:r>
              <a:rPr lang="fr-CA" sz="2400" dirty="0"/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fr-CA" sz="2400" dirty="0"/>
              <a:t>In 2024, if </a:t>
            </a:r>
            <a:r>
              <a:rPr lang="fr-CA" sz="2400" dirty="0" err="1"/>
              <a:t>we</a:t>
            </a:r>
            <a:r>
              <a:rPr lang="fr-CA" sz="2400" dirty="0"/>
              <a:t> are </a:t>
            </a:r>
            <a:r>
              <a:rPr lang="fr-CA" sz="2400" dirty="0" err="1"/>
              <a:t>financed</a:t>
            </a:r>
            <a:r>
              <a:rPr lang="fr-CA" sz="2400" dirty="0"/>
              <a:t>, approx. 100 </a:t>
            </a:r>
            <a:r>
              <a:rPr lang="fr-CA" sz="2400" dirty="0" err="1"/>
              <a:t>accross</a:t>
            </a:r>
            <a:r>
              <a:rPr lang="fr-CA" sz="2400" dirty="0"/>
              <a:t> </a:t>
            </a:r>
            <a:r>
              <a:rPr lang="fr-CA" sz="2400" dirty="0" err="1"/>
              <a:t>three</a:t>
            </a:r>
            <a:r>
              <a:rPr lang="fr-CA" sz="2400" dirty="0"/>
              <a:t> </a:t>
            </a:r>
            <a:r>
              <a:rPr lang="fr-CA" sz="2400" dirty="0" err="1"/>
              <a:t>regions</a:t>
            </a:r>
            <a:endParaRPr sz="2400" dirty="0"/>
          </a:p>
        </p:txBody>
      </p:sp>
      <p:sp>
        <p:nvSpPr>
          <p:cNvPr id="181" name="Google Shape;181;p26"/>
          <p:cNvSpPr txBox="1">
            <a:spLocks noGrp="1"/>
          </p:cNvSpPr>
          <p:nvPr>
            <p:ph type="ctrTitle" idx="4294967295"/>
          </p:nvPr>
        </p:nvSpPr>
        <p:spPr>
          <a:xfrm>
            <a:off x="479742" y="2091118"/>
            <a:ext cx="8436800" cy="1193200"/>
          </a:xfrm>
          <a:prstGeom prst="rect">
            <a:avLst/>
          </a:prstGeom>
        </p:spPr>
        <p:txBody>
          <a:bodyPr spcFirstLastPara="1" vert="horz"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chemeClr val="accent2"/>
                </a:solidFill>
              </a:rPr>
              <a:t>40 deployed smart homes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182" name="Google Shape;182;p26"/>
          <p:cNvSpPr txBox="1">
            <a:spLocks noGrp="1"/>
          </p:cNvSpPr>
          <p:nvPr>
            <p:ph type="subTitle" idx="4294967295"/>
          </p:nvPr>
        </p:nvSpPr>
        <p:spPr>
          <a:xfrm>
            <a:off x="463733" y="3256541"/>
            <a:ext cx="9352411" cy="1032724"/>
          </a:xfrm>
          <a:prstGeom prst="rect">
            <a:avLst/>
          </a:prstGeom>
        </p:spPr>
        <p:txBody>
          <a:bodyPr spcFirstLastPara="1" vert="horz" wrap="square" lIns="0" tIns="0" rIns="0" bIns="0" rtlCol="0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fr-CA" sz="2400" dirty="0" err="1"/>
              <a:t>Used</a:t>
            </a:r>
            <a:r>
              <a:rPr lang="fr-CA" sz="2400" dirty="0"/>
              <a:t> for real by semi </a:t>
            </a:r>
            <a:r>
              <a:rPr lang="fr-CA" sz="2400" dirty="0" err="1"/>
              <a:t>autonomous</a:t>
            </a:r>
            <a:r>
              <a:rPr lang="fr-CA" sz="2400" dirty="0"/>
              <a:t> people, 70% </a:t>
            </a:r>
            <a:r>
              <a:rPr lang="fr-CA" sz="2400" dirty="0" err="1"/>
              <a:t>women</a:t>
            </a:r>
            <a:r>
              <a:rPr lang="fr-CA" sz="2400" dirty="0"/>
              <a:t> </a:t>
            </a:r>
            <a:r>
              <a:rPr lang="fr-CA" sz="2400" dirty="0" err="1"/>
              <a:t>with</a:t>
            </a:r>
            <a:r>
              <a:rPr lang="fr-CA" sz="2400" dirty="0"/>
              <a:t> </a:t>
            </a:r>
            <a:r>
              <a:rPr lang="fr-CA" sz="2400" dirty="0" err="1"/>
              <a:t>dementia</a:t>
            </a:r>
            <a:endParaRPr lang="fr-CA" sz="2400" dirty="0"/>
          </a:p>
          <a:p>
            <a:pPr marL="0" indent="0">
              <a:spcBef>
                <a:spcPts val="0"/>
              </a:spcBef>
              <a:buNone/>
            </a:pPr>
            <a:r>
              <a:rPr lang="fr-CA" sz="2400" dirty="0" err="1"/>
              <a:t>Based</a:t>
            </a:r>
            <a:r>
              <a:rPr lang="fr-CA" sz="2400" dirty="0"/>
              <a:t> on simple, but cheap </a:t>
            </a:r>
            <a:r>
              <a:rPr lang="fr-CA" sz="2400" dirty="0" err="1"/>
              <a:t>sensors</a:t>
            </a:r>
            <a:endParaRPr sz="2400" dirty="0"/>
          </a:p>
        </p:txBody>
      </p:sp>
      <p:sp>
        <p:nvSpPr>
          <p:cNvPr id="183" name="Google Shape;183;p26"/>
          <p:cNvSpPr txBox="1">
            <a:spLocks noGrp="1"/>
          </p:cNvSpPr>
          <p:nvPr>
            <p:ph type="sldNum" idx="12"/>
          </p:nvPr>
        </p:nvSpPr>
        <p:spPr>
          <a:xfrm>
            <a:off x="11205845" y="338735"/>
            <a:ext cx="731600" cy="524800"/>
          </a:xfrm>
          <a:prstGeom prst="rect">
            <a:avLst/>
          </a:prstGeom>
        </p:spPr>
        <p:txBody>
          <a:bodyPr spcFirstLastPara="1" vert="horz" wrap="square" lIns="0" tIns="0" rIns="0" bIns="0" rtlCol="0" anchor="ctr" anchorCtr="0">
            <a:noAutofit/>
          </a:bodyPr>
          <a:lstStyle/>
          <a:p>
            <a:pPr algn="r"/>
            <a:fld id="{00000000-1234-1234-1234-123412341234}" type="slidenum">
              <a:rPr lang="en"/>
              <a:pPr algn="r"/>
              <a:t>9</a:t>
            </a:fld>
            <a:endParaRPr/>
          </a:p>
        </p:txBody>
      </p:sp>
      <p:grpSp>
        <p:nvGrpSpPr>
          <p:cNvPr id="2" name="Google Shape;963;p47">
            <a:extLst>
              <a:ext uri="{FF2B5EF4-FFF2-40B4-BE49-F238E27FC236}">
                <a16:creationId xmlns:a16="http://schemas.microsoft.com/office/drawing/2014/main" id="{305CA8FA-DDCB-7A52-D368-B0EEE4811A3F}"/>
              </a:ext>
            </a:extLst>
          </p:cNvPr>
          <p:cNvGrpSpPr/>
          <p:nvPr/>
        </p:nvGrpSpPr>
        <p:grpSpPr>
          <a:xfrm>
            <a:off x="9722498" y="367351"/>
            <a:ext cx="1817884" cy="2166181"/>
            <a:chOff x="8095060" y="5664590"/>
            <a:chExt cx="497404" cy="594389"/>
          </a:xfrm>
        </p:grpSpPr>
        <p:grpSp>
          <p:nvGrpSpPr>
            <p:cNvPr id="3" name="Google Shape;964;p47">
              <a:extLst>
                <a:ext uri="{FF2B5EF4-FFF2-40B4-BE49-F238E27FC236}">
                  <a16:creationId xmlns:a16="http://schemas.microsoft.com/office/drawing/2014/main" id="{7CA3B51B-6563-C460-CDC6-5DA9254D58C8}"/>
                </a:ext>
              </a:extLst>
            </p:cNvPr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6" name="Google Shape;965;p47">
                <a:extLst>
                  <a:ext uri="{FF2B5EF4-FFF2-40B4-BE49-F238E27FC236}">
                    <a16:creationId xmlns:a16="http://schemas.microsoft.com/office/drawing/2014/main" id="{4F769BBF-D1BF-7E1F-CCEC-DFA1BA7157D5}"/>
                  </a:ext>
                </a:extLst>
              </p:cNvPr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7" name="Google Shape;966;p47">
                <a:extLst>
                  <a:ext uri="{FF2B5EF4-FFF2-40B4-BE49-F238E27FC236}">
                    <a16:creationId xmlns:a16="http://schemas.microsoft.com/office/drawing/2014/main" id="{FDF40470-CE5C-3490-34A9-D90FE2A66C22}"/>
                  </a:ext>
                </a:extLst>
              </p:cNvPr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" name="Google Shape;967;p47">
                <a:extLst>
                  <a:ext uri="{FF2B5EF4-FFF2-40B4-BE49-F238E27FC236}">
                    <a16:creationId xmlns:a16="http://schemas.microsoft.com/office/drawing/2014/main" id="{0CA2A5A0-F119-1380-BAA1-CB16DCE46E69}"/>
                  </a:ext>
                </a:extLst>
              </p:cNvPr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4" name="Google Shape;968;p47">
              <a:extLst>
                <a:ext uri="{FF2B5EF4-FFF2-40B4-BE49-F238E27FC236}">
                  <a16:creationId xmlns:a16="http://schemas.microsoft.com/office/drawing/2014/main" id="{16C49CBC-78E8-3464-30AF-21D6BA3A0A02}"/>
                </a:ext>
              </a:extLst>
            </p:cNvPr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" name="Google Shape;969;p47">
                <a:extLst>
                  <a:ext uri="{FF2B5EF4-FFF2-40B4-BE49-F238E27FC236}">
                    <a16:creationId xmlns:a16="http://schemas.microsoft.com/office/drawing/2014/main" id="{024194D8-0BB9-50C9-A0DC-1FF7C2AB4684}"/>
                  </a:ext>
                </a:extLst>
              </p:cNvPr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" name="Google Shape;970;p47">
                <a:extLst>
                  <a:ext uri="{FF2B5EF4-FFF2-40B4-BE49-F238E27FC236}">
                    <a16:creationId xmlns:a16="http://schemas.microsoft.com/office/drawing/2014/main" id="{0880C6EA-FB2F-381C-F61F-9794002BA77D}"/>
                  </a:ext>
                </a:extLst>
              </p:cNvPr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" name="Google Shape;971;p47">
                <a:extLst>
                  <a:ext uri="{FF2B5EF4-FFF2-40B4-BE49-F238E27FC236}">
                    <a16:creationId xmlns:a16="http://schemas.microsoft.com/office/drawing/2014/main" id="{7261B36D-A1EC-045D-6A21-28AFBE710FDC}"/>
                  </a:ext>
                </a:extLst>
              </p:cNvPr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5" name="Google Shape;972;p47">
              <a:extLst>
                <a:ext uri="{FF2B5EF4-FFF2-40B4-BE49-F238E27FC236}">
                  <a16:creationId xmlns:a16="http://schemas.microsoft.com/office/drawing/2014/main" id="{367D5CAE-C78D-7BC5-8EF2-1D1F0921339D}"/>
                </a:ext>
              </a:extLst>
            </p:cNvPr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0" name="Google Shape;973;p47">
                <a:extLst>
                  <a:ext uri="{FF2B5EF4-FFF2-40B4-BE49-F238E27FC236}">
                    <a16:creationId xmlns:a16="http://schemas.microsoft.com/office/drawing/2014/main" id="{A46410A8-6982-264D-5940-EE4E3703E86C}"/>
                  </a:ext>
                </a:extLst>
              </p:cNvPr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" name="Google Shape;974;p47">
                <a:extLst>
                  <a:ext uri="{FF2B5EF4-FFF2-40B4-BE49-F238E27FC236}">
                    <a16:creationId xmlns:a16="http://schemas.microsoft.com/office/drawing/2014/main" id="{95E1786F-8B48-EFB8-1C1C-2EAEF1C04CA1}"/>
                  </a:ext>
                </a:extLst>
              </p:cNvPr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2" name="Google Shape;975;p47">
                <a:extLst>
                  <a:ext uri="{FF2B5EF4-FFF2-40B4-BE49-F238E27FC236}">
                    <a16:creationId xmlns:a16="http://schemas.microsoft.com/office/drawing/2014/main" id="{2DA5EBF3-F9F5-369E-B12F-4E39FBC3D68D}"/>
                  </a:ext>
                </a:extLst>
              </p:cNvPr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6" name="Google Shape;976;p47">
              <a:extLst>
                <a:ext uri="{FF2B5EF4-FFF2-40B4-BE49-F238E27FC236}">
                  <a16:creationId xmlns:a16="http://schemas.microsoft.com/office/drawing/2014/main" id="{A99E9E9E-515F-B028-3420-294CF7DDB7F8}"/>
                </a:ext>
              </a:extLst>
            </p:cNvPr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7" name="Google Shape;977;p47">
                <a:extLst>
                  <a:ext uri="{FF2B5EF4-FFF2-40B4-BE49-F238E27FC236}">
                    <a16:creationId xmlns:a16="http://schemas.microsoft.com/office/drawing/2014/main" id="{BC723D3D-448D-E637-4C46-CD463AF5FA4C}"/>
                  </a:ext>
                </a:extLst>
              </p:cNvPr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" name="Google Shape;978;p47">
                <a:extLst>
                  <a:ext uri="{FF2B5EF4-FFF2-40B4-BE49-F238E27FC236}">
                    <a16:creationId xmlns:a16="http://schemas.microsoft.com/office/drawing/2014/main" id="{1FA9FC0C-47BE-6B1A-1956-0B392E5B54C8}"/>
                  </a:ext>
                </a:extLst>
              </p:cNvPr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979;p47">
                <a:extLst>
                  <a:ext uri="{FF2B5EF4-FFF2-40B4-BE49-F238E27FC236}">
                    <a16:creationId xmlns:a16="http://schemas.microsoft.com/office/drawing/2014/main" id="{7D659457-3428-2004-BD01-A21E1163ABDF}"/>
                  </a:ext>
                </a:extLst>
              </p:cNvPr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91433" tIns="45700" rIns="91433" bIns="45700" anchor="t" anchorCtr="0">
                <a:noAutofit/>
              </a:bodyPr>
              <a:lstStyle/>
              <a:p>
                <a:pPr>
                  <a:buClr>
                    <a:schemeClr val="dk1"/>
                  </a:buClr>
                  <a:buSzPts val="1400"/>
                </a:pPr>
                <a:endParaRPr sz="1867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536905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4922</TotalTime>
  <Words>2886</Words>
  <Application>Microsoft Office PowerPoint</Application>
  <PresentationFormat>Widescreen</PresentationFormat>
  <Paragraphs>329</Paragraphs>
  <Slides>27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ＭＳ Ｐゴシック</vt:lpstr>
      <vt:lpstr>Amatic SC</vt:lpstr>
      <vt:lpstr>Arial</vt:lpstr>
      <vt:lpstr>Calibri</vt:lpstr>
      <vt:lpstr>Caveat</vt:lpstr>
      <vt:lpstr>Ink Free</vt:lpstr>
      <vt:lpstr>Montserrat</vt:lpstr>
      <vt:lpstr>Rockwell</vt:lpstr>
      <vt:lpstr>Rockwell Condensed</vt:lpstr>
      <vt:lpstr>Teko Medium</vt:lpstr>
      <vt:lpstr>Verdana</vt:lpstr>
      <vt:lpstr>Wingdings</vt:lpstr>
      <vt:lpstr>Wood Type</vt:lpstr>
      <vt:lpstr>Machine Learning for data science and business intelligence – 8IAR403</vt:lpstr>
      <vt:lpstr>Summary of lesson #1</vt:lpstr>
      <vt:lpstr>Course summary</vt:lpstr>
      <vt:lpstr>Course format</vt:lpstr>
      <vt:lpstr>Course planning</vt:lpstr>
      <vt:lpstr>Who is your Professor?</vt:lpstr>
      <vt:lpstr>The LIARA Lab</vt:lpstr>
      <vt:lpstr>Our highest TRL smart home tech: NEARS</vt:lpstr>
      <vt:lpstr>+ 40 000 000 of data</vt:lpstr>
      <vt:lpstr>Project example: Radars UWB</vt:lpstr>
      <vt:lpstr>UWB data and current work</vt:lpstr>
      <vt:lpstr>Denoising UWB automatically</vt:lpstr>
      <vt:lpstr>Second example: Smart Cities </vt:lpstr>
      <vt:lpstr>Types of models for this?</vt:lpstr>
      <vt:lpstr>Some of my papers if you’re interested</vt:lpstr>
      <vt:lpstr>So, what is Machine learning?</vt:lpstr>
      <vt:lpstr>Machine Learning</vt:lpstr>
      <vt:lpstr>PowerPoint Presentation</vt:lpstr>
      <vt:lpstr>PowerPoint Presentation</vt:lpstr>
      <vt:lpstr>PowerPoint Presentation</vt:lpstr>
      <vt:lpstr>A bit of history</vt:lpstr>
      <vt:lpstr>Justification for Data driven AI?</vt:lpstr>
      <vt:lpstr>Justification for Data driven AI?</vt:lpstr>
      <vt:lpstr>Comparison of AI approaches</vt:lpstr>
      <vt:lpstr>Business intelligence</vt:lpstr>
      <vt:lpstr>BI and ML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52</cp:revision>
  <dcterms:created xsi:type="dcterms:W3CDTF">2018-04-28T18:28:28Z</dcterms:created>
  <dcterms:modified xsi:type="dcterms:W3CDTF">2024-02-01T03:36:13Z</dcterms:modified>
</cp:coreProperties>
</file>